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4" r:id="rId6"/>
    <p:sldId id="259" r:id="rId7"/>
    <p:sldId id="260" r:id="rId8"/>
    <p:sldId id="263" r:id="rId9"/>
    <p:sldId id="261" r:id="rId10"/>
    <p:sldId id="262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15" autoAdjust="0"/>
  </p:normalViewPr>
  <p:slideViewPr>
    <p:cSldViewPr snapToGrid="0">
      <p:cViewPr varScale="1">
        <p:scale>
          <a:sx n="76" d="100"/>
          <a:sy n="76" d="100"/>
        </p:scale>
        <p:origin x="7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337E6-218F-4E8B-9691-6AA7AD19BAAF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C530-DEE4-47B8-86EC-440DBF006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C530-DEE4-47B8-86EC-440DBF0066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18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C530-DEE4-47B8-86EC-440DBF0066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1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C530-DEE4-47B8-86EC-440DBF0066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89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C530-DEE4-47B8-86EC-440DBF0066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42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C530-DEE4-47B8-86EC-440DBF0066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54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C530-DEE4-47B8-86EC-440DBF0066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C530-DEE4-47B8-86EC-440DBF0066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7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C530-DEE4-47B8-86EC-440DBF0066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677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C530-DEE4-47B8-86EC-440DBF0066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72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C530-DEE4-47B8-86EC-440DBF0066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8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1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2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5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2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0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4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5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3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96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20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9F23F-493D-44C0-9D62-65F5AA2381C9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8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ic2.zhimg.com/80/v2-3bc9d5f2c49a713c776e69676d7d56c5_1440w.web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3" y="1655076"/>
            <a:ext cx="10254141" cy="297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9671322" y="417053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Workspace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：工作区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25137" y="4968731"/>
            <a:ext cx="2912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smtClean="0">
                <a:solidFill>
                  <a:srgbClr val="121212"/>
                </a:solidFill>
                <a:effectLst/>
                <a:latin typeface="-apple-system"/>
              </a:rPr>
              <a:t>Index / Stage</a:t>
            </a:r>
            <a:r>
              <a:rPr lang="zh-CN" altLang="en-US" b="0" i="0" smtClean="0">
                <a:solidFill>
                  <a:srgbClr val="121212"/>
                </a:solidFill>
                <a:effectLst/>
                <a:latin typeface="-apple-system"/>
              </a:rPr>
              <a:t>：暂存区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15134" y="99668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Repository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：仓库区（或本地仓库）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51366" y="47250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Remote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：远程仓库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95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97" y="1051929"/>
            <a:ext cx="10017504" cy="412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1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0636" y="-47804"/>
            <a:ext cx="14053272" cy="69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0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514" y="102617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1.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在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windows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上安装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Git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92" y="1660700"/>
            <a:ext cx="3143412" cy="26988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92" y="5017914"/>
            <a:ext cx="3981655" cy="7747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0514" y="444011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2.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在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windows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上配置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Git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13352" y="37132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4.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通过命令 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init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把这个目录变成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可以管理的仓库，如下：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13352" y="10723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3.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新建文件夹作为</a:t>
            </a:r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 err="1" smtClean="0"/>
              <a:t>test_git</a:t>
            </a:r>
            <a:r>
              <a:rPr lang="zh-CN" altLang="en-US" dirty="0"/>
              <a:t>版本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327" y="1596340"/>
            <a:ext cx="2712401" cy="16306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157" y="4514256"/>
            <a:ext cx="2813195" cy="11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1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00673" y="1020277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 add 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readme.txt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添加到暂存区里面去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85257" y="1580716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 commit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告诉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，把文件提交到仓库。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00673" y="2141155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 diff 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readme.txt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查看具体修改的内容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 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79637" y="284317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21212"/>
                </a:solidFill>
                <a:effectLst/>
                <a:latin typeface="-apple-system"/>
              </a:rPr>
              <a:t>理解工作区与暂存区的区别：</a:t>
            </a:r>
            <a:endParaRPr lang="zh-CN" altLang="en-US" dirty="0"/>
          </a:p>
        </p:txBody>
      </p:sp>
      <p:pic>
        <p:nvPicPr>
          <p:cNvPr id="10" name="Picture 2" descr="https://pic2.zhimg.com/80/v2-3bc9d5f2c49a713c776e69676d7d56c5_1440w.we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699" y="2096905"/>
            <a:ext cx="6265467" cy="18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200673" y="3545201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工作区</a:t>
            </a:r>
            <a:r>
              <a:rPr lang="en-US" altLang="zh-CN" dirty="0" smtClean="0"/>
              <a:t>(workspace)</a:t>
            </a:r>
            <a:r>
              <a:rPr lang="zh-CN" altLang="en-US" dirty="0" smtClean="0"/>
              <a:t>：电脑</a:t>
            </a:r>
            <a:r>
              <a:rPr lang="zh-CN" altLang="en-US" dirty="0"/>
              <a:t>上看到的目录</a:t>
            </a:r>
          </a:p>
        </p:txBody>
      </p:sp>
      <p:sp>
        <p:nvSpPr>
          <p:cNvPr id="12" name="矩形 11"/>
          <p:cNvSpPr/>
          <p:nvPr/>
        </p:nvSpPr>
        <p:spPr>
          <a:xfrm>
            <a:off x="1200673" y="4062558"/>
            <a:ext cx="7601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版本库</a:t>
            </a:r>
            <a:r>
              <a:rPr lang="en-US" altLang="zh-CN" dirty="0"/>
              <a:t>(Repository)</a:t>
            </a:r>
            <a:r>
              <a:rPr lang="zh-CN" altLang="en-US" dirty="0"/>
              <a:t>：工作区有一个隐藏目录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    </a:t>
            </a:r>
            <a:r>
              <a:rPr lang="zh-CN" altLang="en-US" dirty="0" smtClean="0"/>
              <a:t>不</a:t>
            </a:r>
            <a:r>
              <a:rPr lang="zh-CN" altLang="en-US" dirty="0"/>
              <a:t>属于工作区</a:t>
            </a:r>
            <a:r>
              <a:rPr lang="zh-CN" altLang="en-US" dirty="0" smtClean="0"/>
              <a:t>，是</a:t>
            </a:r>
            <a:r>
              <a:rPr lang="zh-CN" altLang="en-US" dirty="0"/>
              <a:t>版本</a:t>
            </a:r>
            <a:r>
              <a:rPr lang="zh-CN" altLang="en-US" dirty="0" smtClean="0"/>
              <a:t>库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    </a:t>
            </a:r>
            <a:r>
              <a:rPr lang="zh-CN" altLang="en-US" dirty="0" smtClean="0"/>
              <a:t>最</a:t>
            </a:r>
            <a:r>
              <a:rPr lang="zh-CN" altLang="en-US" dirty="0"/>
              <a:t>重要的就是</a:t>
            </a:r>
            <a:r>
              <a:rPr lang="en-US" altLang="zh-CN" dirty="0"/>
              <a:t>stage(</a:t>
            </a:r>
            <a:r>
              <a:rPr lang="zh-CN" altLang="en-US" dirty="0"/>
              <a:t>暂存区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8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00673" y="2286741"/>
            <a:ext cx="6763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2.git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 checkout -- 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readme.txt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工作区内容恢复到当前的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add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状态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89836" y="1791010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1.git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 reset HEAD 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readme.txt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恢复到上一次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add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状态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00673" y="2782472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121212"/>
                </a:solidFill>
                <a:latin typeface="-apple-system"/>
              </a:rPr>
              <a:t>3.cat</a:t>
            </a:r>
            <a:r>
              <a:rPr lang="en-US" altLang="zh-CN" dirty="0" smtClean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readme.txt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查看具体修改的内容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 </a:t>
            </a:r>
            <a:endParaRPr lang="zh-CN" altLang="en-US" dirty="0"/>
          </a:p>
        </p:txBody>
      </p:sp>
      <p:pic>
        <p:nvPicPr>
          <p:cNvPr id="10" name="Picture 2" descr="https://pic2.zhimg.com/80/v2-3bc9d5f2c49a713c776e69676d7d56c5_1440w.we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990" y="2543488"/>
            <a:ext cx="5115469" cy="18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1200673" y="3453517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在</a:t>
            </a:r>
            <a:r>
              <a:rPr lang="en-US" altLang="zh-CN" b="1" dirty="0" smtClean="0"/>
              <a:t>commit</a:t>
            </a:r>
            <a:r>
              <a:rPr lang="zh-CN" altLang="en-US" b="1" dirty="0" smtClean="0"/>
              <a:t>之后，发现编辑错误怎么办：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1200673" y="4603482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2.git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 reset –hard HEAD{0} 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恢复到上一次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add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状态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200673" y="399469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1.git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reflog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查看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HEAD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指针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00673" y="5144655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 ……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00673" y="1191570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add</a:t>
            </a:r>
            <a:r>
              <a:rPr lang="zh-CN" altLang="en-US" b="1" dirty="0" smtClean="0"/>
              <a:t>之后，在</a:t>
            </a:r>
            <a:r>
              <a:rPr lang="en-US" altLang="zh-CN" b="1" dirty="0" smtClean="0"/>
              <a:t>commit</a:t>
            </a:r>
            <a:r>
              <a:rPr lang="zh-CN" altLang="en-US" b="1" dirty="0" smtClean="0"/>
              <a:t>之前，发现编辑错误怎么办：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287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00673" y="3487564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1.git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 checkout -- 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readme.txt</a:t>
            </a:r>
            <a:endParaRPr lang="en-US" altLang="zh-CN" b="0" i="0" dirty="0" smtClean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工作区内容恢复到当前的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add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状态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00673" y="4550998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121212"/>
                </a:solidFill>
                <a:latin typeface="-apple-system"/>
              </a:rPr>
              <a:t>2.cat</a:t>
            </a:r>
            <a:r>
              <a:rPr lang="en-US" altLang="zh-CN" dirty="0" smtClean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readme.txt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查看具体修改的内容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 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00673" y="2701129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add</a:t>
            </a:r>
            <a:r>
              <a:rPr lang="zh-CN" altLang="en-US" b="1" dirty="0" smtClean="0"/>
              <a:t>之前，发现删错文件怎么办：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1200673" y="1824414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1.rm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readme.txt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删除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readme.txt</a:t>
            </a:r>
            <a:endParaRPr lang="zh-CN" altLang="en-US" dirty="0"/>
          </a:p>
        </p:txBody>
      </p:sp>
      <p:pic>
        <p:nvPicPr>
          <p:cNvPr id="19" name="Picture 2" descr="https://pic2.zhimg.com/80/v2-3bc9d5f2c49a713c776e69676d7d56c5_1440w.we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881" y="2009080"/>
            <a:ext cx="5115469" cy="18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1200673" y="1191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删除文件：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8922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44073" y="7850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远程仓库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44073" y="146823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0" i="0" dirty="0" smtClean="0">
                <a:solidFill>
                  <a:srgbClr val="121212"/>
                </a:solidFill>
                <a:effectLst/>
                <a:latin typeface="-apple-system"/>
              </a:rPr>
              <a:t>1.</a:t>
            </a:r>
            <a:r>
              <a:rPr lang="zh-CN" altLang="en-US" sz="2000" b="0" i="0" dirty="0" smtClean="0">
                <a:solidFill>
                  <a:srgbClr val="121212"/>
                </a:solidFill>
                <a:effectLst/>
                <a:latin typeface="-apple-system"/>
              </a:rPr>
              <a:t>注册</a:t>
            </a:r>
            <a:r>
              <a:rPr lang="en-US" altLang="zh-CN" sz="2000" b="0" i="0" dirty="0" err="1" smtClean="0">
                <a:solidFill>
                  <a:srgbClr val="121212"/>
                </a:solidFill>
                <a:effectLst/>
                <a:latin typeface="-apple-system"/>
              </a:rPr>
              <a:t>github</a:t>
            </a:r>
            <a:r>
              <a:rPr lang="zh-CN" altLang="en-US" sz="2000" b="0" i="0" dirty="0" smtClean="0">
                <a:solidFill>
                  <a:srgbClr val="121212"/>
                </a:solidFill>
                <a:effectLst/>
                <a:latin typeface="-apple-system"/>
              </a:rPr>
              <a:t>账号，</a:t>
            </a:r>
            <a:endParaRPr lang="en-US" altLang="zh-CN" sz="2000" b="0" i="0" dirty="0" smtClean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2000" dirty="0" smtClean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sz="2000" dirty="0" smtClean="0">
                <a:solidFill>
                  <a:srgbClr val="121212"/>
                </a:solidFill>
                <a:latin typeface="-apple-system"/>
              </a:rPr>
              <a:t>2.</a:t>
            </a:r>
            <a:r>
              <a:rPr lang="zh-CN" altLang="en-US" sz="2000" b="0" i="0" dirty="0" smtClean="0">
                <a:solidFill>
                  <a:srgbClr val="121212"/>
                </a:solidFill>
                <a:effectLst/>
                <a:latin typeface="-apple-system"/>
              </a:rPr>
              <a:t>设置：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SSH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Key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3.</a:t>
            </a:r>
            <a:r>
              <a:rPr lang="zh-CN" altLang="en-US" dirty="0"/>
              <a:t>登录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add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KEY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073" y="2713327"/>
            <a:ext cx="2838596" cy="12954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72775" y="30874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如果没有的话，打开命令行，输入如下命令：</a:t>
            </a:r>
          </a:p>
          <a:p>
            <a:r>
              <a:rPr lang="en-US" altLang="zh-CN" b="0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ssh-keygen</a:t>
            </a:r>
            <a:r>
              <a:rPr lang="en-US" altLang="zh-CN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 -t </a:t>
            </a:r>
            <a:r>
              <a:rPr lang="en-US" altLang="zh-CN" b="0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rsa</a:t>
            </a:r>
            <a:r>
              <a:rPr lang="en-US" altLang="zh-CN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 –C “</a:t>
            </a:r>
            <a:r>
              <a:rPr lang="en-US" altLang="zh-CN" b="0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youremail@example.com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”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4073" y="53502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0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ic2.zhimg.com/80/v2-c7546a7705a83f46bd82c7b44ac38f55_1440w.we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32" y="508000"/>
            <a:ext cx="7850311" cy="595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6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629" y="143198"/>
            <a:ext cx="8318928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4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6455" y="999898"/>
            <a:ext cx="38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把本地仓库的内容推送到</a:t>
            </a:r>
            <a:r>
              <a:rPr lang="en-US" altLang="zh-CN" dirty="0"/>
              <a:t>GitHub</a:t>
            </a:r>
            <a:r>
              <a:rPr lang="zh-CN" altLang="en-US" dirty="0"/>
              <a:t>仓库</a:t>
            </a:r>
          </a:p>
        </p:txBody>
      </p:sp>
      <p:sp>
        <p:nvSpPr>
          <p:cNvPr id="5" name="矩形 4"/>
          <p:cNvSpPr/>
          <p:nvPr/>
        </p:nvSpPr>
        <p:spPr>
          <a:xfrm>
            <a:off x="966455" y="16187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 remote add origin </a:t>
            </a:r>
            <a:r>
              <a:rPr lang="en-US" altLang="zh-CN" dirty="0" smtClean="0">
                <a:solidFill>
                  <a:srgbClr val="121212"/>
                </a:solidFill>
                <a:latin typeface="-apple-system"/>
              </a:rPr>
              <a:t>&lt;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site&gt;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6455" y="235434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把当前分支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master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推送到远程。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43" y="821017"/>
            <a:ext cx="6567114" cy="509025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97751" y="2996813"/>
            <a:ext cx="27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仓库克隆到本地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97751" y="365412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 clone </a:t>
            </a:r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git@github</a:t>
            </a:r>
            <a:r>
              <a:rPr lang="en-US" altLang="zh-CN" dirty="0" err="1" smtClean="0">
                <a:solidFill>
                  <a:srgbClr val="121212"/>
                </a:solidFill>
                <a:latin typeface="-apple-system"/>
              </a:rPr>
              <a:t>.com</a:t>
            </a:r>
            <a:r>
              <a:rPr lang="en-US" altLang="zh-CN" dirty="0" smtClean="0">
                <a:solidFill>
                  <a:srgbClr val="121212"/>
                </a:solidFill>
                <a:latin typeface="-apple-system"/>
              </a:rPr>
              <a:t>:...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66455" y="192815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 smtClean="0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 push origin main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97751" y="478269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 smtClean="0">
                <a:solidFill>
                  <a:srgbClr val="4D4D4D"/>
                </a:solidFill>
                <a:effectLst/>
                <a:latin typeface="-apple-system"/>
              </a:rPr>
              <a:t>git</a:t>
            </a:r>
            <a:r>
              <a:rPr lang="en-US" altLang="zh-CN" b="0" i="0" dirty="0" smtClean="0">
                <a:solidFill>
                  <a:srgbClr val="4D4D4D"/>
                </a:solidFill>
                <a:effectLst/>
                <a:latin typeface="-apple-system"/>
              </a:rPr>
              <a:t> pull origin main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58440" y="4218410"/>
            <a:ext cx="27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仓库更新到本地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38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370</Words>
  <Application>Microsoft Office PowerPoint</Application>
  <PresentationFormat>宽屏</PresentationFormat>
  <Paragraphs>63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玉酱</dc:creator>
  <cp:lastModifiedBy>玉酱</cp:lastModifiedBy>
  <cp:revision>17</cp:revision>
  <dcterms:created xsi:type="dcterms:W3CDTF">2023-08-14T13:51:28Z</dcterms:created>
  <dcterms:modified xsi:type="dcterms:W3CDTF">2023-08-16T16:16:35Z</dcterms:modified>
</cp:coreProperties>
</file>