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37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59" cy="18891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op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spc="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ig</a:t>
            </a:r>
            <a:r>
              <a:rPr sz="1400" spc="-10" dirty="0">
                <a:latin typeface="Times New Roman"/>
                <a:cs typeface="Times New Roman"/>
              </a:rPr>
              <a:t>ht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imes New Roman"/>
                <a:cs typeface="Times New Roman"/>
              </a:rPr>
              <a:t>J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0" dirty="0">
                <a:latin typeface="Times New Roman"/>
                <a:cs typeface="Times New Roman"/>
              </a:rPr>
              <a:t>k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ta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</a:t>
            </a:r>
            <a:r>
              <a:rPr sz="1400" spc="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1</a:t>
            </a:r>
            <a:r>
              <a:rPr sz="1400" spc="-10" dirty="0">
                <a:latin typeface="Times New Roman"/>
                <a:cs typeface="Times New Roman"/>
              </a:rPr>
              <a:t>0</a:t>
            </a:r>
            <a:r>
              <a:rPr sz="1400" spc="5" dirty="0">
                <a:latin typeface="Times New Roman"/>
                <a:cs typeface="Times New Roman"/>
              </a:rPr>
              <a:t>/05</a:t>
            </a:r>
            <a:r>
              <a:rPr sz="1400" spc="-5" dirty="0">
                <a:latin typeface="Times New Roman"/>
                <a:cs typeface="Times New Roman"/>
              </a:rPr>
              <a:t>/</a:t>
            </a:r>
            <a:r>
              <a:rPr sz="1400" spc="5" dirty="0">
                <a:latin typeface="Times New Roman"/>
                <a:cs typeface="Times New Roman"/>
              </a:rPr>
              <a:t>1</a:t>
            </a:r>
            <a:r>
              <a:rPr sz="1400" spc="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z="1800" dirty="0" smtClean="0">
                <a:latin typeface="Arial"/>
                <a:cs typeface="Arial"/>
              </a:rPr>
              <a:t>‹#›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op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spc="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ig</a:t>
            </a:r>
            <a:r>
              <a:rPr sz="1400" spc="-10" dirty="0">
                <a:latin typeface="Times New Roman"/>
                <a:cs typeface="Times New Roman"/>
              </a:rPr>
              <a:t>ht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imes New Roman"/>
                <a:cs typeface="Times New Roman"/>
              </a:rPr>
              <a:t>J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0" dirty="0">
                <a:latin typeface="Times New Roman"/>
                <a:cs typeface="Times New Roman"/>
              </a:rPr>
              <a:t>k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ta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</a:t>
            </a:r>
            <a:r>
              <a:rPr sz="1400" spc="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1</a:t>
            </a:r>
            <a:r>
              <a:rPr sz="1400" spc="-10" dirty="0">
                <a:latin typeface="Times New Roman"/>
                <a:cs typeface="Times New Roman"/>
              </a:rPr>
              <a:t>0</a:t>
            </a:r>
            <a:r>
              <a:rPr sz="1400" spc="5" dirty="0">
                <a:latin typeface="Times New Roman"/>
                <a:cs typeface="Times New Roman"/>
              </a:rPr>
              <a:t>/05</a:t>
            </a:r>
            <a:r>
              <a:rPr sz="1400" spc="-5" dirty="0">
                <a:latin typeface="Times New Roman"/>
                <a:cs typeface="Times New Roman"/>
              </a:rPr>
              <a:t>/</a:t>
            </a:r>
            <a:r>
              <a:rPr sz="1400" spc="5" dirty="0">
                <a:latin typeface="Times New Roman"/>
                <a:cs typeface="Times New Roman"/>
              </a:rPr>
              <a:t>1</a:t>
            </a:r>
            <a:r>
              <a:rPr sz="1400" spc="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z="1800" dirty="0" smtClean="0">
                <a:latin typeface="Arial"/>
                <a:cs typeface="Arial"/>
              </a:rPr>
              <a:t>‹#›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6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op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spc="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ig</a:t>
            </a:r>
            <a:r>
              <a:rPr sz="1400" spc="-10" dirty="0">
                <a:latin typeface="Times New Roman"/>
                <a:cs typeface="Times New Roman"/>
              </a:rPr>
              <a:t>ht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imes New Roman"/>
                <a:cs typeface="Times New Roman"/>
              </a:rPr>
              <a:t>J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0" dirty="0">
                <a:latin typeface="Times New Roman"/>
                <a:cs typeface="Times New Roman"/>
              </a:rPr>
              <a:t>k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ta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</a:t>
            </a:r>
            <a:r>
              <a:rPr sz="1400" spc="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1</a:t>
            </a:r>
            <a:r>
              <a:rPr sz="1400" spc="-10" dirty="0">
                <a:latin typeface="Times New Roman"/>
                <a:cs typeface="Times New Roman"/>
              </a:rPr>
              <a:t>0</a:t>
            </a:r>
            <a:r>
              <a:rPr sz="1400" spc="5" dirty="0">
                <a:latin typeface="Times New Roman"/>
                <a:cs typeface="Times New Roman"/>
              </a:rPr>
              <a:t>/05</a:t>
            </a:r>
            <a:r>
              <a:rPr sz="1400" spc="-5" dirty="0">
                <a:latin typeface="Times New Roman"/>
                <a:cs typeface="Times New Roman"/>
              </a:rPr>
              <a:t>/</a:t>
            </a:r>
            <a:r>
              <a:rPr sz="1400" spc="5" dirty="0">
                <a:latin typeface="Times New Roman"/>
                <a:cs typeface="Times New Roman"/>
              </a:rPr>
              <a:t>1</a:t>
            </a:r>
            <a:r>
              <a:rPr sz="1400" spc="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z="1800" dirty="0" smtClean="0">
                <a:latin typeface="Arial"/>
                <a:cs typeface="Arial"/>
              </a:rPr>
              <a:t>‹#›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op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spc="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ig</a:t>
            </a:r>
            <a:r>
              <a:rPr sz="1400" spc="-10" dirty="0">
                <a:latin typeface="Times New Roman"/>
                <a:cs typeface="Times New Roman"/>
              </a:rPr>
              <a:t>ht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imes New Roman"/>
                <a:cs typeface="Times New Roman"/>
              </a:rPr>
              <a:t>J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0" dirty="0">
                <a:latin typeface="Times New Roman"/>
                <a:cs typeface="Times New Roman"/>
              </a:rPr>
              <a:t>k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ta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</a:t>
            </a:r>
            <a:r>
              <a:rPr sz="1400" spc="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1</a:t>
            </a:r>
            <a:r>
              <a:rPr sz="1400" spc="-10" dirty="0">
                <a:latin typeface="Times New Roman"/>
                <a:cs typeface="Times New Roman"/>
              </a:rPr>
              <a:t>0</a:t>
            </a:r>
            <a:r>
              <a:rPr sz="1400" spc="5" dirty="0">
                <a:latin typeface="Times New Roman"/>
                <a:cs typeface="Times New Roman"/>
              </a:rPr>
              <a:t>/05</a:t>
            </a:r>
            <a:r>
              <a:rPr sz="1400" spc="-5" dirty="0">
                <a:latin typeface="Times New Roman"/>
                <a:cs typeface="Times New Roman"/>
              </a:rPr>
              <a:t>/</a:t>
            </a:r>
            <a:r>
              <a:rPr sz="1400" spc="5" dirty="0">
                <a:latin typeface="Times New Roman"/>
                <a:cs typeface="Times New Roman"/>
              </a:rPr>
              <a:t>1</a:t>
            </a:r>
            <a:r>
              <a:rPr sz="1400" spc="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z="1800" dirty="0" smtClean="0">
                <a:latin typeface="Arial"/>
                <a:cs typeface="Arial"/>
              </a:rPr>
              <a:t>‹#›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op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spc="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ig</a:t>
            </a:r>
            <a:r>
              <a:rPr sz="1400" spc="-10" dirty="0">
                <a:latin typeface="Times New Roman"/>
                <a:cs typeface="Times New Roman"/>
              </a:rPr>
              <a:t>ht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imes New Roman"/>
                <a:cs typeface="Times New Roman"/>
              </a:rPr>
              <a:t>J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0" dirty="0">
                <a:latin typeface="Times New Roman"/>
                <a:cs typeface="Times New Roman"/>
              </a:rPr>
              <a:t>k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ta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</a:t>
            </a:r>
            <a:r>
              <a:rPr sz="1400" spc="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1</a:t>
            </a:r>
            <a:r>
              <a:rPr sz="1400" spc="-10" dirty="0">
                <a:latin typeface="Times New Roman"/>
                <a:cs typeface="Times New Roman"/>
              </a:rPr>
              <a:t>0</a:t>
            </a:r>
            <a:r>
              <a:rPr sz="1400" spc="5" dirty="0">
                <a:latin typeface="Times New Roman"/>
                <a:cs typeface="Times New Roman"/>
              </a:rPr>
              <a:t>/05</a:t>
            </a:r>
            <a:r>
              <a:rPr sz="1400" spc="-5" dirty="0">
                <a:latin typeface="Times New Roman"/>
                <a:cs typeface="Times New Roman"/>
              </a:rPr>
              <a:t>/</a:t>
            </a:r>
            <a:r>
              <a:rPr sz="1400" spc="5" dirty="0">
                <a:latin typeface="Times New Roman"/>
                <a:cs typeface="Times New Roman"/>
              </a:rPr>
              <a:t>1</a:t>
            </a:r>
            <a:r>
              <a:rPr sz="1400" spc="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z="1800" dirty="0" smtClean="0">
                <a:latin typeface="Arial"/>
                <a:cs typeface="Arial"/>
              </a:rPr>
              <a:t>‹#›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59409" y="179070"/>
            <a:ext cx="9359900" cy="70205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20519" y="1187958"/>
            <a:ext cx="3239770" cy="143764"/>
          </a:xfrm>
          <a:custGeom>
            <a:avLst/>
            <a:gdLst/>
            <a:ahLst/>
            <a:cxnLst/>
            <a:rect l="l" t="t" r="r" b="b"/>
            <a:pathLst>
              <a:path w="3239770" h="143764">
                <a:moveTo>
                  <a:pt x="0" y="143764"/>
                </a:moveTo>
                <a:lnTo>
                  <a:pt x="3239770" y="143764"/>
                </a:lnTo>
                <a:lnTo>
                  <a:pt x="3239770" y="0"/>
                </a:lnTo>
                <a:lnTo>
                  <a:pt x="0" y="0"/>
                </a:lnTo>
                <a:lnTo>
                  <a:pt x="0" y="143764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187958"/>
            <a:ext cx="1620520" cy="143764"/>
          </a:xfrm>
          <a:custGeom>
            <a:avLst/>
            <a:gdLst/>
            <a:ahLst/>
            <a:cxnLst/>
            <a:rect l="l" t="t" r="r" b="b"/>
            <a:pathLst>
              <a:path w="1620520" h="143764">
                <a:moveTo>
                  <a:pt x="0" y="143764"/>
                </a:moveTo>
                <a:lnTo>
                  <a:pt x="1620520" y="143764"/>
                </a:lnTo>
                <a:lnTo>
                  <a:pt x="1620520" y="0"/>
                </a:lnTo>
                <a:lnTo>
                  <a:pt x="0" y="0"/>
                </a:lnTo>
                <a:lnTo>
                  <a:pt x="0" y="143764"/>
                </a:lnTo>
                <a:close/>
              </a:path>
            </a:pathLst>
          </a:custGeom>
          <a:solidFill>
            <a:srgbClr val="3333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860290" y="1187958"/>
            <a:ext cx="4499610" cy="143764"/>
          </a:xfrm>
          <a:custGeom>
            <a:avLst/>
            <a:gdLst/>
            <a:ahLst/>
            <a:cxnLst/>
            <a:rect l="l" t="t" r="r" b="b"/>
            <a:pathLst>
              <a:path w="4499609" h="143764">
                <a:moveTo>
                  <a:pt x="0" y="143764"/>
                </a:moveTo>
                <a:lnTo>
                  <a:pt x="4499610" y="143764"/>
                </a:lnTo>
                <a:lnTo>
                  <a:pt x="4499610" y="0"/>
                </a:lnTo>
                <a:lnTo>
                  <a:pt x="0" y="0"/>
                </a:lnTo>
                <a:lnTo>
                  <a:pt x="0" y="143764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050" y="358140"/>
            <a:ext cx="9029700" cy="61705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5809" y="2048509"/>
            <a:ext cx="8552180" cy="41375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73500" y="7294880"/>
            <a:ext cx="2283993" cy="22522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op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spc="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ig</a:t>
            </a:r>
            <a:r>
              <a:rPr sz="1400" spc="-10" dirty="0">
                <a:latin typeface="Times New Roman"/>
                <a:cs typeface="Times New Roman"/>
              </a:rPr>
              <a:t>ht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imes New Roman"/>
                <a:cs typeface="Times New Roman"/>
              </a:rPr>
              <a:t>J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0" dirty="0">
                <a:latin typeface="Times New Roman"/>
                <a:cs typeface="Times New Roman"/>
              </a:rPr>
              <a:t>k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spc="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ta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en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</a:t>
            </a:r>
            <a:r>
              <a:rPr sz="1400" spc="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9430" y="7265669"/>
            <a:ext cx="663168" cy="22522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1</a:t>
            </a:r>
            <a:r>
              <a:rPr sz="1400" spc="-10" dirty="0">
                <a:latin typeface="Times New Roman"/>
                <a:cs typeface="Times New Roman"/>
              </a:rPr>
              <a:t>0</a:t>
            </a:r>
            <a:r>
              <a:rPr sz="1400" spc="5" dirty="0">
                <a:latin typeface="Times New Roman"/>
                <a:cs typeface="Times New Roman"/>
              </a:rPr>
              <a:t>/05</a:t>
            </a:r>
            <a:r>
              <a:rPr sz="1400" spc="-5" dirty="0">
                <a:latin typeface="Times New Roman"/>
                <a:cs typeface="Times New Roman"/>
              </a:rPr>
              <a:t>/</a:t>
            </a:r>
            <a:r>
              <a:rPr sz="1400" spc="5" dirty="0">
                <a:latin typeface="Times New Roman"/>
                <a:cs typeface="Times New Roman"/>
              </a:rPr>
              <a:t>1</a:t>
            </a:r>
            <a:r>
              <a:rPr sz="1400" spc="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21519" y="7176769"/>
            <a:ext cx="305003" cy="28466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z="1800" dirty="0" smtClean="0">
                <a:latin typeface="Arial"/>
                <a:cs typeface="Arial"/>
              </a:rPr>
              <a:t>‹#›</a:t>
            </a:fld>
            <a:endParaRPr sz="18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att_input_readonly.asp" TargetMode="External"/><Relationship Id="rId3" Type="http://schemas.openxmlformats.org/officeDocument/2006/relationships/hyperlink" Target="http://www.w3schools.com/tags/att_input_alt.asp" TargetMode="External"/><Relationship Id="rId7" Type="http://schemas.openxmlformats.org/officeDocument/2006/relationships/hyperlink" Target="http://www.w3schools.com/tags/att_input_name.asp" TargetMode="External"/><Relationship Id="rId12" Type="http://schemas.openxmlformats.org/officeDocument/2006/relationships/hyperlink" Target="http://www.w3schools.com/tags/att_input_value.asp" TargetMode="External"/><Relationship Id="rId2" Type="http://schemas.openxmlformats.org/officeDocument/2006/relationships/hyperlink" Target="http://www.w3schools.com/tags/att_input_accept.as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w3schools.com/tags/att_input_maxlength.asp" TargetMode="External"/><Relationship Id="rId11" Type="http://schemas.openxmlformats.org/officeDocument/2006/relationships/hyperlink" Target="http://www.w3schools.com/tags/att_input_type.asp" TargetMode="External"/><Relationship Id="rId5" Type="http://schemas.openxmlformats.org/officeDocument/2006/relationships/hyperlink" Target="http://www.w3schools.com/tags/att_input_disabled.asp" TargetMode="External"/><Relationship Id="rId10" Type="http://schemas.openxmlformats.org/officeDocument/2006/relationships/hyperlink" Target="http://www.w3schools.com/tags/att_input_src.asp" TargetMode="External"/><Relationship Id="rId4" Type="http://schemas.openxmlformats.org/officeDocument/2006/relationships/hyperlink" Target="http://www.w3schools.com/tags/att_input_checked.asp" TargetMode="External"/><Relationship Id="rId9" Type="http://schemas.openxmlformats.org/officeDocument/2006/relationships/hyperlink" Target="http://www.w3schools.com/tags/att_input_size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7639" y="5966459"/>
            <a:ext cx="8511540" cy="617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Arial"/>
                <a:cs typeface="Arial"/>
              </a:rPr>
              <a:t>Le</a:t>
            </a:r>
            <a:r>
              <a:rPr sz="4000" spc="-20" dirty="0">
                <a:latin typeface="Arial"/>
                <a:cs typeface="Arial"/>
              </a:rPr>
              <a:t>ct</a:t>
            </a:r>
            <a:r>
              <a:rPr sz="4000" spc="-5" dirty="0">
                <a:latin typeface="Arial"/>
                <a:cs typeface="Arial"/>
              </a:rPr>
              <a:t>ur</a:t>
            </a:r>
            <a:r>
              <a:rPr sz="4000" spc="0" dirty="0">
                <a:latin typeface="Arial"/>
                <a:cs typeface="Arial"/>
              </a:rPr>
              <a:t>e</a:t>
            </a:r>
            <a:r>
              <a:rPr sz="4000" spc="-5" dirty="0">
                <a:latin typeface="Arial"/>
                <a:cs typeface="Arial"/>
              </a:rPr>
              <a:t> 4</a:t>
            </a:r>
            <a:r>
              <a:rPr sz="4000" spc="-15" dirty="0">
                <a:latin typeface="Arial"/>
                <a:cs typeface="Arial"/>
              </a:rPr>
              <a:t>: </a:t>
            </a:r>
            <a:r>
              <a:rPr sz="4000" spc="-10" dirty="0">
                <a:latin typeface="Arial"/>
                <a:cs typeface="Arial"/>
              </a:rPr>
              <a:t>H</a:t>
            </a:r>
            <a:r>
              <a:rPr sz="4000" spc="-45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M</a:t>
            </a:r>
            <a:r>
              <a:rPr sz="4000" spc="0" dirty="0">
                <a:latin typeface="Arial"/>
                <a:cs typeface="Arial"/>
              </a:rPr>
              <a:t>L</a:t>
            </a:r>
            <a:r>
              <a:rPr sz="4000" spc="-10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L</a:t>
            </a:r>
            <a:r>
              <a:rPr sz="4000" spc="0" dirty="0">
                <a:latin typeface="Arial"/>
                <a:cs typeface="Arial"/>
              </a:rPr>
              <a:t>i</a:t>
            </a:r>
            <a:r>
              <a:rPr sz="4000" spc="5" dirty="0">
                <a:latin typeface="Arial"/>
                <a:cs typeface="Arial"/>
              </a:rPr>
              <a:t>s</a:t>
            </a:r>
            <a:r>
              <a:rPr sz="4000" spc="-15" dirty="0">
                <a:latin typeface="Arial"/>
                <a:cs typeface="Arial"/>
              </a:rPr>
              <a:t>ts,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-45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ab</a:t>
            </a:r>
            <a:r>
              <a:rPr sz="4000" spc="0" dirty="0">
                <a:latin typeface="Arial"/>
                <a:cs typeface="Arial"/>
              </a:rPr>
              <a:t>l</a:t>
            </a:r>
            <a:r>
              <a:rPr sz="4000" spc="-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s</a:t>
            </a:r>
            <a:r>
              <a:rPr sz="4000" spc="-15" dirty="0">
                <a:latin typeface="Arial"/>
                <a:cs typeface="Arial"/>
              </a:rPr>
              <a:t>, </a:t>
            </a:r>
            <a:r>
              <a:rPr sz="4000" spc="-45" dirty="0">
                <a:latin typeface="Arial"/>
                <a:cs typeface="Arial"/>
              </a:rPr>
              <a:t>F</a:t>
            </a:r>
            <a:r>
              <a:rPr sz="4000" spc="-5" dirty="0">
                <a:latin typeface="Arial"/>
                <a:cs typeface="Arial"/>
              </a:rPr>
              <a:t>o</a:t>
            </a:r>
            <a:r>
              <a:rPr sz="4000" spc="0" dirty="0">
                <a:latin typeface="Arial"/>
                <a:cs typeface="Arial"/>
              </a:rPr>
              <a:t>r</a:t>
            </a:r>
            <a:r>
              <a:rPr sz="4000" spc="-15" dirty="0">
                <a:latin typeface="Arial"/>
                <a:cs typeface="Arial"/>
              </a:rPr>
              <a:t>m</a:t>
            </a:r>
            <a:r>
              <a:rPr sz="4000" spc="0" dirty="0"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0099F45C-B6AB-A21A-3C3B-1FD88EF41560}"/>
              </a:ext>
            </a:extLst>
          </p:cNvPr>
          <p:cNvSpPr txBox="1"/>
          <p:nvPr/>
        </p:nvSpPr>
        <p:spPr>
          <a:xfrm>
            <a:off x="469900" y="1492250"/>
            <a:ext cx="8839200" cy="2994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200"/>
              </a:lnSpc>
              <a:spcBef>
                <a:spcPts val="410"/>
              </a:spcBef>
            </a:pPr>
            <a:r>
              <a:rPr lang="en-PH" sz="8000" b="1" dirty="0">
                <a:solidFill>
                  <a:srgbClr val="FFFFFF"/>
                </a:solidFill>
                <a:latin typeface="Arial"/>
                <a:cs typeface="Arial"/>
              </a:rPr>
              <a:t>IT103P</a:t>
            </a:r>
          </a:p>
          <a:p>
            <a:pPr marL="12700">
              <a:lnSpc>
                <a:spcPts val="8200"/>
              </a:lnSpc>
              <a:spcBef>
                <a:spcPts val="410"/>
              </a:spcBef>
            </a:pPr>
            <a:r>
              <a:rPr lang="en-PH" sz="8000" b="1" dirty="0">
                <a:solidFill>
                  <a:srgbClr val="FFFFFF"/>
                </a:solidFill>
                <a:latin typeface="Arial"/>
                <a:cs typeface="Arial"/>
              </a:rPr>
              <a:t>WEB PROGRAMMING</a:t>
            </a:r>
            <a:endParaRPr sz="80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>
                <a:latin typeface="Arial"/>
                <a:cs typeface="Arial"/>
              </a:rPr>
              <a:t>Li</a:t>
            </a:r>
            <a:r>
              <a:rPr sz="3800" spc="5" dirty="0">
                <a:latin typeface="Arial"/>
                <a:cs typeface="Arial"/>
              </a:rPr>
              <a:t>s</a:t>
            </a:r>
            <a:r>
              <a:rPr sz="3800" spc="-15" dirty="0">
                <a:latin typeface="Arial"/>
                <a:cs typeface="Arial"/>
              </a:rPr>
              <a:t>ts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809" y="2045970"/>
            <a:ext cx="5833110" cy="1779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-O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(E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15" dirty="0">
                <a:latin typeface="Arial"/>
                <a:cs typeface="Arial"/>
              </a:rPr>
              <a:t>u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ed</a:t>
            </a:r>
            <a:r>
              <a:rPr sz="2000" spc="-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-</a:t>
            </a:r>
            <a:r>
              <a:rPr sz="2000" spc="-2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no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(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ull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29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spc="2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10" dirty="0">
                <a:latin typeface="Arial"/>
                <a:cs typeface="Arial"/>
              </a:rPr>
              <a:t>i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e</a:t>
            </a:r>
            <a:r>
              <a:rPr sz="2000" spc="-100" dirty="0">
                <a:latin typeface="Arial"/>
                <a:cs typeface="Arial"/>
              </a:rPr>
              <a:t>x</a:t>
            </a:r>
            <a:r>
              <a:rPr sz="2000" spc="25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: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l</a:t>
            </a:r>
            <a:r>
              <a:rPr sz="2000" spc="-2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s </a:t>
            </a:r>
            <a:r>
              <a:rPr sz="2000" spc="-15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i</a:t>
            </a:r>
            <a:r>
              <a:rPr sz="2000" spc="0" dirty="0">
                <a:latin typeface="Arial"/>
                <a:cs typeface="Arial"/>
              </a:rPr>
              <a:t>te</a:t>
            </a:r>
            <a:r>
              <a:rPr sz="2000" spc="-10" dirty="0">
                <a:latin typeface="Arial"/>
                <a:cs typeface="Arial"/>
              </a:rPr>
              <a:t> s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edul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pag</a:t>
            </a:r>
            <a:r>
              <a:rPr sz="2000" spc="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latin typeface="Arial"/>
                <a:cs typeface="Arial"/>
              </a:rPr>
              <a:t>U</a:t>
            </a:r>
            <a:r>
              <a:rPr sz="3800" spc="-5" dirty="0">
                <a:latin typeface="Arial"/>
                <a:cs typeface="Arial"/>
              </a:rPr>
              <a:t>n</a:t>
            </a:r>
            <a:r>
              <a:rPr sz="3800" spc="0" dirty="0">
                <a:latin typeface="Arial"/>
                <a:cs typeface="Arial"/>
              </a:rPr>
              <a:t>or</a:t>
            </a:r>
            <a:r>
              <a:rPr sz="3800" spc="-5" dirty="0">
                <a:latin typeface="Arial"/>
                <a:cs typeface="Arial"/>
              </a:rPr>
              <a:t>de</a:t>
            </a:r>
            <a:r>
              <a:rPr sz="3800" spc="0" dirty="0">
                <a:latin typeface="Arial"/>
                <a:cs typeface="Arial"/>
              </a:rPr>
              <a:t>r</a:t>
            </a:r>
            <a:r>
              <a:rPr sz="3800" spc="-5" dirty="0">
                <a:latin typeface="Arial"/>
                <a:cs typeface="Arial"/>
              </a:rPr>
              <a:t>e</a:t>
            </a:r>
            <a:r>
              <a:rPr sz="3800" spc="0" dirty="0">
                <a:latin typeface="Arial"/>
                <a:cs typeface="Arial"/>
              </a:rPr>
              <a:t>d</a:t>
            </a:r>
            <a:r>
              <a:rPr sz="3800" spc="-5" dirty="0">
                <a:latin typeface="Arial"/>
                <a:cs typeface="Arial"/>
              </a:rPr>
              <a:t> Li</a:t>
            </a:r>
            <a:r>
              <a:rPr sz="3800" spc="5" dirty="0">
                <a:latin typeface="Arial"/>
                <a:cs typeface="Arial"/>
              </a:rPr>
              <a:t>s</a:t>
            </a:r>
            <a:r>
              <a:rPr sz="3800" spc="-15" dirty="0">
                <a:latin typeface="Arial"/>
                <a:cs typeface="Arial"/>
              </a:rPr>
              <a:t>ts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809" y="2091690"/>
            <a:ext cx="8228330" cy="4544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6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n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u</a:t>
            </a:r>
            <a:r>
              <a:rPr sz="1800" spc="35" dirty="0">
                <a:latin typeface="Arial"/>
                <a:cs typeface="Arial"/>
              </a:rPr>
              <a:t>n</a:t>
            </a:r>
            <a:r>
              <a:rPr sz="1800" spc="-45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r</a:t>
            </a:r>
            <a:r>
              <a:rPr sz="1800" spc="45" dirty="0">
                <a:latin typeface="Arial"/>
                <a:cs typeface="Arial"/>
              </a:rPr>
              <a:t>d</a:t>
            </a:r>
            <a:r>
              <a:rPr sz="1800" spc="-25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spc="-55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l</a:t>
            </a:r>
            <a:r>
              <a:rPr sz="1800" spc="-30" dirty="0">
                <a:latin typeface="Arial"/>
                <a:cs typeface="Arial"/>
              </a:rPr>
              <a:t>i</a:t>
            </a:r>
            <a:r>
              <a:rPr sz="1800" spc="-2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w</a:t>
            </a:r>
            <a:r>
              <a:rPr sz="1800" spc="-30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th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</a:t>
            </a:r>
            <a:r>
              <a:rPr sz="1800" spc="45" dirty="0">
                <a:latin typeface="Arial"/>
                <a:cs typeface="Arial"/>
              </a:rPr>
              <a:t>h</a:t>
            </a:r>
            <a:r>
              <a:rPr sz="1800" spc="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&lt;ul&gt;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. </a:t>
            </a:r>
            <a:r>
              <a:rPr sz="1800" spc="15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c</a:t>
            </a:r>
            <a:r>
              <a:rPr sz="1800" spc="0" dirty="0">
                <a:latin typeface="Arial"/>
                <a:cs typeface="Arial"/>
              </a:rPr>
              <a:t>h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l</a:t>
            </a:r>
            <a:r>
              <a:rPr sz="1800" spc="-40" dirty="0">
                <a:latin typeface="Arial"/>
                <a:cs typeface="Arial"/>
              </a:rPr>
              <a:t>i</a:t>
            </a:r>
            <a:r>
              <a:rPr sz="1800" spc="-2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w</a:t>
            </a:r>
            <a:r>
              <a:rPr sz="1800" spc="-25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</a:t>
            </a:r>
            <a:r>
              <a:rPr sz="1800" spc="45" dirty="0">
                <a:latin typeface="Arial"/>
                <a:cs typeface="Arial"/>
              </a:rPr>
              <a:t>h</a:t>
            </a:r>
            <a:r>
              <a:rPr sz="1800" spc="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0" dirty="0">
                <a:latin typeface="Courier New"/>
                <a:cs typeface="Courier New"/>
              </a:rPr>
              <a:t>li&gt;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2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39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Arial"/>
                <a:cs typeface="Arial"/>
              </a:rPr>
              <a:t>T</a:t>
            </a:r>
            <a:r>
              <a:rPr sz="1800" spc="55" dirty="0">
                <a:latin typeface="Arial"/>
                <a:cs typeface="Arial"/>
              </a:rPr>
              <a:t>h</a:t>
            </a:r>
            <a:r>
              <a:rPr sz="1800" spc="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l</a:t>
            </a:r>
            <a:r>
              <a:rPr sz="1800" spc="-3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 </a:t>
            </a:r>
            <a:r>
              <a:rPr sz="1800" spc="-25" dirty="0">
                <a:latin typeface="Arial"/>
                <a:cs typeface="Arial"/>
              </a:rPr>
              <a:t>i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spc="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r</a:t>
            </a:r>
            <a:r>
              <a:rPr sz="1800" spc="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m</a:t>
            </a:r>
            <a:r>
              <a:rPr sz="1800" spc="-25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rk</a:t>
            </a:r>
            <a:r>
              <a:rPr sz="1800" spc="-55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d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w</a:t>
            </a:r>
            <a:r>
              <a:rPr sz="1800" spc="-30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bul</a:t>
            </a:r>
            <a:r>
              <a:rPr sz="1800" spc="25" dirty="0">
                <a:latin typeface="Arial"/>
                <a:cs typeface="Arial"/>
              </a:rPr>
              <a:t>l</a:t>
            </a:r>
            <a:r>
              <a:rPr sz="1800" spc="-45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(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35" dirty="0">
                <a:latin typeface="Arial"/>
                <a:cs typeface="Arial"/>
              </a:rPr>
              <a:t>y</a:t>
            </a:r>
            <a:r>
              <a:rPr sz="1800" spc="45" dirty="0">
                <a:latin typeface="Arial"/>
                <a:cs typeface="Arial"/>
              </a:rPr>
              <a:t>p</a:t>
            </a:r>
            <a:r>
              <a:rPr sz="1800" spc="-3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c</a:t>
            </a:r>
            <a:r>
              <a:rPr sz="1800" spc="-45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25" dirty="0">
                <a:latin typeface="Arial"/>
                <a:cs typeface="Arial"/>
              </a:rPr>
              <a:t>l</a:t>
            </a:r>
            <a:r>
              <a:rPr sz="1800" spc="0" dirty="0">
                <a:latin typeface="Arial"/>
                <a:cs typeface="Arial"/>
              </a:rPr>
              <a:t>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m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0" dirty="0">
                <a:latin typeface="Arial"/>
                <a:cs typeface="Arial"/>
              </a:rPr>
              <a:t>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b</a:t>
            </a:r>
            <a:r>
              <a:rPr sz="1800" spc="35" dirty="0">
                <a:latin typeface="Arial"/>
                <a:cs typeface="Arial"/>
              </a:rPr>
              <a:t>l</a:t>
            </a:r>
            <a:r>
              <a:rPr sz="1800" spc="-4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</a:t>
            </a:r>
            <a:r>
              <a:rPr sz="1800" spc="-2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20" dirty="0">
                <a:latin typeface="Arial"/>
                <a:cs typeface="Arial"/>
              </a:rPr>
              <a:t>c</a:t>
            </a:r>
            <a:r>
              <a:rPr sz="1800" spc="45" dirty="0">
                <a:latin typeface="Arial"/>
                <a:cs typeface="Arial"/>
              </a:rPr>
              <a:t>l</a:t>
            </a:r>
            <a:r>
              <a:rPr sz="1800" spc="-35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s)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9"/>
              </a:spcBef>
            </a:pPr>
            <a:endParaRPr sz="650"/>
          </a:p>
          <a:p>
            <a:pPr marL="469900" indent="-228600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f</a:t>
            </a:r>
            <a:r>
              <a:rPr sz="1800" spc="-35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i</a:t>
            </a:r>
            <a:r>
              <a:rPr sz="1800" spc="15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0" dirty="0">
                <a:latin typeface="Arial"/>
                <a:cs typeface="Arial"/>
              </a:rPr>
              <a:t>ul</a:t>
            </a:r>
            <a:r>
              <a:rPr sz="1800" spc="35" dirty="0">
                <a:latin typeface="Arial"/>
                <a:cs typeface="Arial"/>
              </a:rPr>
              <a:t>l</a:t>
            </a:r>
            <a:r>
              <a:rPr sz="1800" spc="-5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p</a:t>
            </a:r>
            <a:r>
              <a:rPr sz="1800" spc="-25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i</a:t>
            </a:r>
            <a:r>
              <a:rPr sz="1800" spc="15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6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9"/>
              </a:spcBef>
              <a:buFont typeface="Arial"/>
              <a:buChar char="•"/>
            </a:pPr>
            <a:endParaRPr sz="650"/>
          </a:p>
          <a:p>
            <a:pPr marL="469900" indent="-228600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1800" spc="-25" dirty="0">
                <a:latin typeface="Arial"/>
                <a:cs typeface="Arial"/>
              </a:rPr>
              <a:t>U</a:t>
            </a:r>
            <a:r>
              <a:rPr sz="1800" spc="15" dirty="0">
                <a:latin typeface="Arial"/>
                <a:cs typeface="Arial"/>
              </a:rPr>
              <a:t>s</a:t>
            </a:r>
            <a:r>
              <a:rPr sz="1800" spc="-45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f</a:t>
            </a:r>
            <a:r>
              <a:rPr sz="1800" spc="-35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l</a:t>
            </a:r>
            <a:r>
              <a:rPr sz="1800" spc="-3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s</a:t>
            </a:r>
            <a:r>
              <a:rPr sz="1800" spc="0" dirty="0">
                <a:latin typeface="Arial"/>
                <a:cs typeface="Arial"/>
              </a:rPr>
              <a:t>ts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55" dirty="0">
                <a:latin typeface="Arial"/>
                <a:cs typeface="Arial"/>
              </a:rPr>
              <a:t>h</a:t>
            </a:r>
            <a:r>
              <a:rPr sz="1800" spc="-25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spc="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</a:t>
            </a:r>
            <a:r>
              <a:rPr sz="1800" spc="-20" dirty="0">
                <a:latin typeface="Arial"/>
                <a:cs typeface="Arial"/>
              </a:rPr>
              <a:t>r</a:t>
            </a:r>
            <a:r>
              <a:rPr sz="1800" spc="55" dirty="0">
                <a:latin typeface="Arial"/>
                <a:cs typeface="Arial"/>
              </a:rPr>
              <a:t>d</a:t>
            </a:r>
            <a:r>
              <a:rPr sz="1800" spc="-35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d</a:t>
            </a:r>
            <a:r>
              <a:rPr sz="1800" spc="-25" dirty="0">
                <a:latin typeface="Arial"/>
                <a:cs typeface="Arial"/>
              </a:rPr>
              <a:t>oe</a:t>
            </a:r>
            <a:r>
              <a:rPr sz="1800" spc="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n</a:t>
            </a:r>
            <a:r>
              <a:rPr sz="1800" spc="-5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m</a:t>
            </a:r>
            <a:r>
              <a:rPr sz="1800" spc="-3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35" dirty="0">
                <a:latin typeface="Arial"/>
                <a:cs typeface="Arial"/>
              </a:rPr>
              <a:t>e</a:t>
            </a:r>
            <a:r>
              <a:rPr sz="1800" spc="-5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0"/>
              </a:spcBef>
              <a:buFont typeface="Arial"/>
              <a:buChar char="•"/>
            </a:pPr>
            <a:endParaRPr sz="650"/>
          </a:p>
          <a:p>
            <a:pPr marL="469900" indent="-228600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b</a:t>
            </a:r>
            <a:r>
              <a:rPr sz="1800" spc="0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n</a:t>
            </a:r>
            <a:r>
              <a:rPr sz="1800" spc="-35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s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55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9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b="1" spc="5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x</a:t>
            </a:r>
            <a:r>
              <a:rPr sz="1800" b="1" spc="0" dirty="0">
                <a:latin typeface="Arial"/>
                <a:cs typeface="Arial"/>
              </a:rPr>
              <a:t>a</a:t>
            </a:r>
            <a:r>
              <a:rPr sz="1800" b="1" spc="-35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p</a:t>
            </a:r>
            <a:r>
              <a:rPr sz="1800" b="1" spc="20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Courier New"/>
                <a:cs typeface="Courier New"/>
              </a:rPr>
              <a:t>&lt;h1&gt;U</a:t>
            </a:r>
            <a:r>
              <a:rPr sz="1800" spc="-15" dirty="0">
                <a:latin typeface="Courier New"/>
                <a:cs typeface="Courier New"/>
              </a:rPr>
              <a:t>n</a:t>
            </a:r>
            <a:r>
              <a:rPr sz="1800" spc="0" dirty="0">
                <a:latin typeface="Courier New"/>
                <a:cs typeface="Courier New"/>
              </a:rPr>
              <a:t>ordered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Lists&lt;/</a:t>
            </a:r>
            <a:r>
              <a:rPr sz="1800" spc="-15" dirty="0">
                <a:latin typeface="Courier New"/>
                <a:cs typeface="Courier New"/>
              </a:rPr>
              <a:t>h</a:t>
            </a:r>
            <a:r>
              <a:rPr sz="1800" spc="0" dirty="0">
                <a:latin typeface="Courier New"/>
                <a:cs typeface="Courier New"/>
              </a:rPr>
              <a:t>1&gt;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</a:pPr>
            <a:r>
              <a:rPr sz="1800" dirty="0">
                <a:latin typeface="Courier New"/>
                <a:cs typeface="Courier New"/>
              </a:rPr>
              <a:t>&lt;ul&gt;</a:t>
            </a:r>
            <a:endParaRPr sz="1800">
              <a:latin typeface="Courier New"/>
              <a:cs typeface="Courier New"/>
            </a:endParaRPr>
          </a:p>
          <a:p>
            <a:pPr marL="424180">
              <a:lnSpc>
                <a:spcPts val="2039"/>
              </a:lnSpc>
            </a:pPr>
            <a:r>
              <a:rPr sz="1800" dirty="0">
                <a:latin typeface="Courier New"/>
                <a:cs typeface="Courier New"/>
              </a:rPr>
              <a:t>&lt;l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0" dirty="0">
                <a:latin typeface="Courier New"/>
                <a:cs typeface="Courier New"/>
              </a:rPr>
              <a:t>&gt;Great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35" dirty="0">
                <a:latin typeface="Courier New"/>
                <a:cs typeface="Courier New"/>
              </a:rPr>
              <a:t>f</a:t>
            </a:r>
            <a:r>
              <a:rPr sz="1800" spc="0" dirty="0">
                <a:latin typeface="Courier New"/>
                <a:cs typeface="Courier New"/>
              </a:rPr>
              <a:t>or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crea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0" dirty="0">
                <a:latin typeface="Courier New"/>
                <a:cs typeface="Courier New"/>
              </a:rPr>
              <a:t>ing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bul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0" dirty="0">
                <a:latin typeface="Courier New"/>
                <a:cs typeface="Courier New"/>
              </a:rPr>
              <a:t>et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poin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0" dirty="0">
                <a:latin typeface="Courier New"/>
                <a:cs typeface="Courier New"/>
              </a:rPr>
              <a:t>s</a:t>
            </a:r>
            <a:r>
              <a:rPr sz="1800" spc="30" dirty="0">
                <a:latin typeface="Courier New"/>
                <a:cs typeface="Courier New"/>
              </a:rPr>
              <a:t>!</a:t>
            </a:r>
            <a:r>
              <a:rPr sz="1800" spc="0" dirty="0">
                <a:latin typeface="Courier New"/>
                <a:cs typeface="Courier New"/>
              </a:rPr>
              <a:t>&lt;</a:t>
            </a:r>
            <a:r>
              <a:rPr sz="1800" spc="-15" dirty="0">
                <a:latin typeface="Courier New"/>
                <a:cs typeface="Courier New"/>
              </a:rPr>
              <a:t>/</a:t>
            </a:r>
            <a:r>
              <a:rPr sz="1800" spc="0" dirty="0">
                <a:latin typeface="Courier New"/>
                <a:cs typeface="Courier New"/>
              </a:rPr>
              <a:t>li&gt;</a:t>
            </a:r>
            <a:endParaRPr sz="1800">
              <a:latin typeface="Courier New"/>
              <a:cs typeface="Courier New"/>
            </a:endParaRPr>
          </a:p>
          <a:p>
            <a:pPr marL="424180">
              <a:lnSpc>
                <a:spcPts val="2030"/>
              </a:lnSpc>
            </a:pPr>
            <a:r>
              <a:rPr sz="1800" dirty="0">
                <a:latin typeface="Courier New"/>
                <a:cs typeface="Courier New"/>
              </a:rPr>
              <a:t>&lt;l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0" dirty="0">
                <a:latin typeface="Courier New"/>
                <a:cs typeface="Courier New"/>
              </a:rPr>
              <a:t>&gt;Used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f</a:t>
            </a:r>
            <a:r>
              <a:rPr sz="1800" spc="-35" dirty="0">
                <a:latin typeface="Courier New"/>
                <a:cs typeface="Courier New"/>
              </a:rPr>
              <a:t>o</a:t>
            </a:r>
            <a:r>
              <a:rPr sz="1800" spc="0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lists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where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o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0" dirty="0">
                <a:latin typeface="Courier New"/>
                <a:cs typeface="Courier New"/>
              </a:rPr>
              <a:t>der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does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not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ma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0" dirty="0">
                <a:latin typeface="Courier New"/>
                <a:cs typeface="Courier New"/>
              </a:rPr>
              <a:t>ter</a:t>
            </a:r>
            <a:r>
              <a:rPr sz="1800" spc="30" dirty="0">
                <a:latin typeface="Courier New"/>
                <a:cs typeface="Courier New"/>
              </a:rPr>
              <a:t>!</a:t>
            </a:r>
            <a:r>
              <a:rPr sz="1800" spc="0" dirty="0">
                <a:latin typeface="Courier New"/>
                <a:cs typeface="Courier New"/>
              </a:rPr>
              <a:t>&lt;/l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462280">
              <a:lnSpc>
                <a:spcPts val="2039"/>
              </a:lnSpc>
            </a:pPr>
            <a:r>
              <a:rPr sz="1800" dirty="0">
                <a:latin typeface="Courier New"/>
                <a:cs typeface="Courier New"/>
              </a:rPr>
              <a:t>&lt;l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10" dirty="0">
                <a:latin typeface="Courier New"/>
                <a:cs typeface="Courier New"/>
              </a:rPr>
              <a:t>&gt;</a:t>
            </a:r>
            <a:r>
              <a:rPr sz="1800" spc="0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0" dirty="0"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0" dirty="0">
                <a:latin typeface="Courier New"/>
                <a:cs typeface="Courier New"/>
              </a:rPr>
              <a:t>be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n</a:t>
            </a:r>
            <a:r>
              <a:rPr sz="1800" spc="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0" dirty="0">
                <a:latin typeface="Courier New"/>
                <a:cs typeface="Courier New"/>
              </a:rPr>
              <a:t>ted&lt;/li&gt;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1200"/>
              </a:lnSpc>
              <a:spcBef>
                <a:spcPts val="90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&lt;/ul&gt;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800" spc="-20" dirty="0">
                <a:latin typeface="Arial"/>
                <a:cs typeface="Arial"/>
              </a:rPr>
              <a:t>O</a:t>
            </a:r>
            <a:r>
              <a:rPr sz="3800" spc="0" dirty="0">
                <a:latin typeface="Arial"/>
                <a:cs typeface="Arial"/>
              </a:rPr>
              <a:t>r</a:t>
            </a:r>
            <a:r>
              <a:rPr sz="3800" spc="-5" dirty="0">
                <a:latin typeface="Arial"/>
                <a:cs typeface="Arial"/>
              </a:rPr>
              <a:t>de</a:t>
            </a:r>
            <a:r>
              <a:rPr sz="3800" spc="0" dirty="0">
                <a:latin typeface="Arial"/>
                <a:cs typeface="Arial"/>
              </a:rPr>
              <a:t>red</a:t>
            </a:r>
            <a:r>
              <a:rPr sz="3800" spc="-1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l</a:t>
            </a:r>
            <a:r>
              <a:rPr sz="3800" spc="0" dirty="0">
                <a:latin typeface="Arial"/>
                <a:cs typeface="Arial"/>
              </a:rPr>
              <a:t>i</a:t>
            </a:r>
            <a:r>
              <a:rPr sz="3800" spc="-15" dirty="0">
                <a:latin typeface="Arial"/>
                <a:cs typeface="Arial"/>
              </a:rPr>
              <a:t>sts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809" y="2063750"/>
            <a:ext cx="5130800" cy="35032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228600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000" spc="-35" dirty="0">
                <a:latin typeface="Arial"/>
                <a:cs typeface="Arial"/>
              </a:rPr>
              <a:t>U</a:t>
            </a:r>
            <a:r>
              <a:rPr sz="2000" spc="2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25" dirty="0">
                <a:latin typeface="Arial"/>
                <a:cs typeface="Arial"/>
              </a:rPr>
              <a:t>i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 </a:t>
            </a:r>
            <a:r>
              <a:rPr sz="2000" spc="-35" dirty="0">
                <a:latin typeface="Arial"/>
                <a:cs typeface="Arial"/>
              </a:rPr>
              <a:t>i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15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 i</a:t>
            </a:r>
            <a:r>
              <a:rPr sz="2000" spc="-50" dirty="0">
                <a:latin typeface="Arial"/>
                <a:cs typeface="Arial"/>
              </a:rPr>
              <a:t>m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30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469265" algn="l"/>
              </a:tabLst>
            </a:pPr>
            <a:r>
              <a:rPr sz="2000" spc="5" dirty="0">
                <a:latin typeface="Arial"/>
                <a:cs typeface="Arial"/>
              </a:rPr>
              <a:t>L</a:t>
            </a:r>
            <a:r>
              <a:rPr sz="2000" spc="-2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 </a:t>
            </a:r>
            <a:r>
              <a:rPr sz="2000" spc="-25" dirty="0">
                <a:latin typeface="Arial"/>
                <a:cs typeface="Arial"/>
              </a:rPr>
              <a:t>i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15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a</a:t>
            </a:r>
            <a:r>
              <a:rPr sz="2000" spc="-25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15" dirty="0">
                <a:latin typeface="Arial"/>
                <a:cs typeface="Arial"/>
              </a:rPr>
              <a:t>o</a:t>
            </a:r>
            <a:r>
              <a:rPr sz="2000" spc="-5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i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spc="-25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15" dirty="0">
                <a:latin typeface="Arial"/>
                <a:cs typeface="Arial"/>
              </a:rPr>
              <a:t>u</a:t>
            </a:r>
            <a:r>
              <a:rPr sz="2000" spc="-5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950"/>
              </a:lnSpc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&lt;ol&gt;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ts val="2270"/>
              </a:lnSpc>
            </a:pPr>
            <a:r>
              <a:rPr sz="2000" dirty="0">
                <a:latin typeface="Courier New"/>
                <a:cs typeface="Courier New"/>
              </a:rPr>
              <a:t>&lt;li&gt;Go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to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store&lt;/li&gt;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ts val="2260"/>
              </a:lnSpc>
            </a:pPr>
            <a:r>
              <a:rPr sz="2000" dirty="0">
                <a:latin typeface="Courier New"/>
                <a:cs typeface="Courier New"/>
              </a:rPr>
              <a:t>&lt;li&gt;Buy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the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food&lt;/li&gt;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ts val="2270"/>
              </a:lnSpc>
            </a:pPr>
            <a:r>
              <a:rPr sz="2000" dirty="0">
                <a:latin typeface="Courier New"/>
                <a:cs typeface="Courier New"/>
              </a:rPr>
              <a:t>&lt;li&gt;Make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dinner&lt;/li&gt;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60"/>
              </a:lnSpc>
            </a:pPr>
            <a:r>
              <a:rPr sz="2000" dirty="0">
                <a:latin typeface="Courier New"/>
                <a:cs typeface="Courier New"/>
              </a:rPr>
              <a:t>&lt;/ol&gt;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30"/>
              </a:spcBef>
            </a:pPr>
            <a:endParaRPr sz="1100"/>
          </a:p>
          <a:p>
            <a:pPr marL="920750" indent="-679450">
              <a:lnSpc>
                <a:spcPct val="100000"/>
              </a:lnSpc>
              <a:buFont typeface="Courier New"/>
              <a:buAutoNum type="arabicPeriod"/>
              <a:tabLst>
                <a:tab pos="920115" algn="l"/>
              </a:tabLst>
            </a:pPr>
            <a:r>
              <a:rPr sz="2000" dirty="0">
                <a:latin typeface="Courier New"/>
                <a:cs typeface="Courier New"/>
              </a:rPr>
              <a:t>Go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to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the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store</a:t>
            </a:r>
            <a:endParaRPr sz="2000">
              <a:latin typeface="Courier New"/>
              <a:cs typeface="Courier New"/>
            </a:endParaRPr>
          </a:p>
          <a:p>
            <a:pPr marL="920750" indent="-679450">
              <a:lnSpc>
                <a:spcPts val="2270"/>
              </a:lnSpc>
              <a:buFont typeface="Courier New"/>
              <a:buAutoNum type="arabicPeriod"/>
              <a:tabLst>
                <a:tab pos="920115" algn="l"/>
              </a:tabLst>
            </a:pPr>
            <a:r>
              <a:rPr sz="2000" dirty="0">
                <a:latin typeface="Courier New"/>
                <a:cs typeface="Courier New"/>
              </a:rPr>
              <a:t>Buy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t</a:t>
            </a:r>
            <a:r>
              <a:rPr sz="2000" spc="-15" dirty="0">
                <a:latin typeface="Courier New"/>
                <a:cs typeface="Courier New"/>
              </a:rPr>
              <a:t>h</a:t>
            </a:r>
            <a:r>
              <a:rPr sz="2000" spc="0" dirty="0">
                <a:latin typeface="Courier New"/>
                <a:cs typeface="Courier New"/>
              </a:rPr>
              <a:t>e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food</a:t>
            </a:r>
            <a:endParaRPr sz="2000">
              <a:latin typeface="Courier New"/>
              <a:cs typeface="Courier New"/>
            </a:endParaRPr>
          </a:p>
          <a:p>
            <a:pPr marL="920750" indent="-679450">
              <a:lnSpc>
                <a:spcPts val="2260"/>
              </a:lnSpc>
              <a:buFont typeface="Courier New"/>
              <a:buAutoNum type="arabicPeriod"/>
              <a:tabLst>
                <a:tab pos="920115" algn="l"/>
              </a:tabLst>
            </a:pPr>
            <a:r>
              <a:rPr sz="2000" dirty="0">
                <a:latin typeface="Courier New"/>
                <a:cs typeface="Courier New"/>
              </a:rPr>
              <a:t>Make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d</a:t>
            </a:r>
            <a:r>
              <a:rPr sz="2000" spc="0" dirty="0">
                <a:latin typeface="Courier New"/>
                <a:cs typeface="Courier New"/>
              </a:rPr>
              <a:t>inner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29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t Item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&lt;</a:t>
            </a:r>
            <a:r>
              <a:rPr sz="2800" spc="0" dirty="0">
                <a:latin typeface="Courier New"/>
                <a:cs typeface="Courier New"/>
              </a:rPr>
              <a:t>li&gt;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9110" y="445769"/>
            <a:ext cx="1506220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3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spc="0" dirty="0">
                <a:latin typeface="Arial"/>
                <a:cs typeface="Arial"/>
              </a:rPr>
              <a:t>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809" y="2100579"/>
            <a:ext cx="8338184" cy="2127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15" dirty="0">
                <a:latin typeface="Arial"/>
                <a:cs typeface="Arial"/>
              </a:rPr>
              <a:t>•</a:t>
            </a:r>
            <a:r>
              <a:rPr sz="2400" spc="-60" dirty="0">
                <a:latin typeface="Arial"/>
                <a:cs typeface="Arial"/>
              </a:rPr>
              <a:t>a</a:t>
            </a:r>
            <a:r>
              <a:rPr sz="2400" spc="4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b</a:t>
            </a:r>
            <a:r>
              <a:rPr sz="2400" spc="35" dirty="0">
                <a:latin typeface="Arial"/>
                <a:cs typeface="Arial"/>
              </a:rPr>
              <a:t>l</a:t>
            </a:r>
            <a:r>
              <a:rPr sz="2400" spc="-3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e</a:t>
            </a:r>
            <a:r>
              <a:rPr sz="2400" spc="35" dirty="0">
                <a:latin typeface="Arial"/>
                <a:cs typeface="Arial"/>
              </a:rPr>
              <a:t>l</a:t>
            </a:r>
            <a:r>
              <a:rPr sz="2400" spc="-60" dirty="0">
                <a:latin typeface="Arial"/>
                <a:cs typeface="Arial"/>
              </a:rPr>
              <a:t>e</a:t>
            </a:r>
            <a:r>
              <a:rPr sz="2400" spc="35" dirty="0">
                <a:latin typeface="Arial"/>
                <a:cs typeface="Arial"/>
              </a:rPr>
              <a:t>m</a:t>
            </a:r>
            <a:r>
              <a:rPr sz="2400" spc="-5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ts </a:t>
            </a:r>
            <a:r>
              <a:rPr sz="2400" spc="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3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wil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s</a:t>
            </a:r>
            <a:r>
              <a:rPr sz="2400" spc="-35" dirty="0">
                <a:latin typeface="Arial"/>
                <a:cs typeface="Arial"/>
              </a:rPr>
              <a:t>p</a:t>
            </a:r>
            <a:r>
              <a:rPr sz="2400" spc="2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y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-6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25" dirty="0">
                <a:latin typeface="Arial"/>
                <a:cs typeface="Arial"/>
              </a:rPr>
              <a:t>i</a:t>
            </a:r>
            <a:r>
              <a:rPr sz="2400" spc="4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n</a:t>
            </a:r>
            <a:r>
              <a:rPr sz="2400" spc="-5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w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4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 marR="3072130">
              <a:lnSpc>
                <a:spcPts val="2760"/>
              </a:lnSpc>
              <a:spcBef>
                <a:spcPts val="60"/>
              </a:spcBef>
            </a:pPr>
            <a:r>
              <a:rPr sz="2400" spc="-20" dirty="0">
                <a:latin typeface="Arial"/>
                <a:cs typeface="Arial"/>
              </a:rPr>
              <a:t>•</a:t>
            </a:r>
            <a:r>
              <a:rPr sz="2400" spc="2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spc="-6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n</a:t>
            </a:r>
            <a:r>
              <a:rPr sz="2400" spc="30" dirty="0">
                <a:latin typeface="Arial"/>
                <a:cs typeface="Arial"/>
              </a:rPr>
              <a:t>t</a:t>
            </a:r>
            <a:r>
              <a:rPr sz="2400" spc="-5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40" dirty="0">
                <a:latin typeface="Arial"/>
                <a:cs typeface="Arial"/>
              </a:rPr>
              <a:t>h</a:t>
            </a:r>
            <a:r>
              <a:rPr sz="2400" spc="-7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b</a:t>
            </a:r>
            <a:r>
              <a:rPr sz="2400" spc="35" dirty="0">
                <a:latin typeface="Arial"/>
                <a:cs typeface="Arial"/>
              </a:rPr>
              <a:t>l</a:t>
            </a:r>
            <a:r>
              <a:rPr sz="2400" spc="-3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k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35" dirty="0">
                <a:latin typeface="Arial"/>
                <a:cs typeface="Arial"/>
              </a:rPr>
              <a:t>ve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4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e </a:t>
            </a:r>
            <a:r>
              <a:rPr sz="2400" spc="-25" dirty="0">
                <a:latin typeface="Arial"/>
                <a:cs typeface="Arial"/>
              </a:rPr>
              <a:t>e</a:t>
            </a:r>
            <a:r>
              <a:rPr sz="2400" spc="35" dirty="0">
                <a:latin typeface="Arial"/>
                <a:cs typeface="Arial"/>
              </a:rPr>
              <a:t>l</a:t>
            </a:r>
            <a:r>
              <a:rPr sz="2400" spc="-60" dirty="0">
                <a:latin typeface="Arial"/>
                <a:cs typeface="Arial"/>
              </a:rPr>
              <a:t>e</a:t>
            </a:r>
            <a:r>
              <a:rPr sz="2400" spc="35" dirty="0">
                <a:latin typeface="Arial"/>
                <a:cs typeface="Arial"/>
              </a:rPr>
              <a:t>m</a:t>
            </a:r>
            <a:r>
              <a:rPr sz="2400" spc="-5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ts, </a:t>
            </a:r>
            <a:r>
              <a:rPr sz="2400" spc="-5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35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th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90"/>
              </a:lnSpc>
            </a:pPr>
            <a:r>
              <a:rPr sz="2400" spc="-20" dirty="0">
                <a:latin typeface="Arial"/>
                <a:cs typeface="Arial"/>
              </a:rPr>
              <a:t>•</a:t>
            </a:r>
            <a:r>
              <a:rPr sz="2400" spc="2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spc="-6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n</a:t>
            </a:r>
            <a:r>
              <a:rPr sz="2400" spc="30" dirty="0">
                <a:latin typeface="Arial"/>
                <a:cs typeface="Arial"/>
              </a:rPr>
              <a:t>t</a:t>
            </a:r>
            <a:r>
              <a:rPr sz="2400" spc="-5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te</a:t>
            </a:r>
            <a:r>
              <a:rPr sz="2400" spc="-130" dirty="0">
                <a:latin typeface="Arial"/>
                <a:cs typeface="Arial"/>
              </a:rPr>
              <a:t>x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40" dirty="0">
                <a:latin typeface="Arial"/>
                <a:cs typeface="Arial"/>
              </a:rPr>
              <a:t>h</a:t>
            </a:r>
            <a:r>
              <a:rPr sz="2400" spc="-6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, </a:t>
            </a:r>
            <a:r>
              <a:rPr sz="2400" spc="-5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35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th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c</a:t>
            </a:r>
            <a:r>
              <a:rPr sz="2400" spc="-6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n</a:t>
            </a:r>
            <a:r>
              <a:rPr sz="2400" spc="30" dirty="0">
                <a:latin typeface="Arial"/>
                <a:cs typeface="Arial"/>
              </a:rPr>
              <a:t>t</a:t>
            </a:r>
            <a:r>
              <a:rPr sz="2400" spc="-7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30" dirty="0">
                <a:latin typeface="Arial"/>
                <a:cs typeface="Arial"/>
              </a:rPr>
              <a:t>n</a:t>
            </a:r>
            <a:r>
              <a:rPr sz="2400" spc="-6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40" dirty="0">
                <a:latin typeface="Arial"/>
                <a:cs typeface="Arial"/>
              </a:rPr>
              <a:t>n</a:t>
            </a:r>
            <a:r>
              <a:rPr sz="2400" spc="-7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e</a:t>
            </a:r>
            <a:r>
              <a:rPr sz="2400" spc="-85" dirty="0">
                <a:latin typeface="Arial"/>
                <a:cs typeface="Arial"/>
              </a:rPr>
              <a:t>x</a:t>
            </a:r>
            <a:r>
              <a:rPr sz="2400" spc="-35" dirty="0">
                <a:latin typeface="Arial"/>
                <a:cs typeface="Arial"/>
              </a:rPr>
              <a:t>a</a:t>
            </a:r>
            <a:r>
              <a:rPr sz="2400" spc="45" dirty="0">
                <a:latin typeface="Arial"/>
                <a:cs typeface="Arial"/>
              </a:rPr>
              <a:t>m</a:t>
            </a:r>
            <a:r>
              <a:rPr sz="2400" spc="-35" dirty="0">
                <a:latin typeface="Arial"/>
                <a:cs typeface="Arial"/>
              </a:rPr>
              <a:t>p</a:t>
            </a:r>
            <a:r>
              <a:rPr sz="2400" spc="3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800" spc="-25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o</a:t>
            </a:r>
            <a:r>
              <a:rPr sz="3800" spc="0" dirty="0">
                <a:latin typeface="Arial"/>
                <a:cs typeface="Arial"/>
              </a:rPr>
              <a:t>rms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809" y="2044700"/>
            <a:ext cx="5219700" cy="3820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latin typeface="Arial"/>
                <a:cs typeface="Arial"/>
              </a:rPr>
              <a:t>•</a:t>
            </a:r>
            <a:r>
              <a:rPr sz="2000" spc="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ll</a:t>
            </a:r>
            <a:r>
              <a:rPr sz="2000" spc="1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 u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5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wi</a:t>
            </a:r>
            <a:r>
              <a:rPr sz="2000" spc="2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i</a:t>
            </a:r>
            <a:r>
              <a:rPr sz="2000" spc="0" dirty="0">
                <a:latin typeface="Arial"/>
                <a:cs typeface="Arial"/>
              </a:rPr>
              <a:t>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00"/>
              </a:lnSpc>
            </a:pPr>
            <a:r>
              <a:rPr sz="2000" spc="-25" dirty="0">
                <a:latin typeface="Arial"/>
                <a:cs typeface="Arial"/>
              </a:rPr>
              <a:t>–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oll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</a:pPr>
            <a:r>
              <a:rPr sz="2000" spc="5" dirty="0">
                <a:latin typeface="Arial"/>
                <a:cs typeface="Arial"/>
              </a:rPr>
              <a:t>–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e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pondin</a:t>
            </a:r>
            <a:r>
              <a:rPr sz="2000" spc="0" dirty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20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2000" b="1" spc="-15" dirty="0">
                <a:latin typeface="Arial"/>
                <a:cs typeface="Arial"/>
              </a:rPr>
              <a:t>Fo</a:t>
            </a:r>
            <a:r>
              <a:rPr sz="2000" b="1" spc="-70" dirty="0">
                <a:latin typeface="Arial"/>
                <a:cs typeface="Arial"/>
              </a:rPr>
              <a:t>r</a:t>
            </a:r>
            <a:r>
              <a:rPr sz="2000" b="1" spc="105" dirty="0">
                <a:latin typeface="Arial"/>
                <a:cs typeface="Arial"/>
              </a:rPr>
              <a:t>m</a:t>
            </a:r>
            <a:r>
              <a:rPr sz="2000" b="1" spc="0" dirty="0">
                <a:latin typeface="Arial"/>
                <a:cs typeface="Arial"/>
              </a:rPr>
              <a:t>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0" dirty="0">
                <a:latin typeface="Arial"/>
                <a:cs typeface="Arial"/>
              </a:rPr>
              <a:t>h</a:t>
            </a:r>
            <a:r>
              <a:rPr sz="2000" b="1" spc="-15" dirty="0">
                <a:latin typeface="Arial"/>
                <a:cs typeface="Arial"/>
              </a:rPr>
              <a:t>av</a:t>
            </a:r>
            <a:r>
              <a:rPr sz="2000" b="1" spc="0" dirty="0">
                <a:latin typeface="Arial"/>
                <a:cs typeface="Arial"/>
              </a:rPr>
              <a:t>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se</a:t>
            </a:r>
            <a:r>
              <a:rPr sz="2000" b="1" spc="5" dirty="0">
                <a:latin typeface="Arial"/>
                <a:cs typeface="Arial"/>
              </a:rPr>
              <a:t>v</a:t>
            </a:r>
            <a:r>
              <a:rPr sz="2000" b="1" spc="-25" dirty="0">
                <a:latin typeface="Arial"/>
                <a:cs typeface="Arial"/>
              </a:rPr>
              <a:t>e</a:t>
            </a:r>
            <a:r>
              <a:rPr sz="2000" b="1" spc="25" dirty="0">
                <a:latin typeface="Arial"/>
                <a:cs typeface="Arial"/>
              </a:rPr>
              <a:t>r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f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spc="-40" dirty="0">
                <a:latin typeface="Arial"/>
                <a:cs typeface="Arial"/>
              </a:rPr>
              <a:t>t</a:t>
            </a:r>
            <a:r>
              <a:rPr sz="2000" b="1" spc="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r</a:t>
            </a:r>
            <a:r>
              <a:rPr sz="2000" b="1" spc="-15" dirty="0">
                <a:latin typeface="Arial"/>
                <a:cs typeface="Arial"/>
              </a:rPr>
              <a:t>e</a:t>
            </a:r>
            <a:r>
              <a:rPr sz="2000" b="1" spc="0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(</a:t>
            </a:r>
            <a:r>
              <a:rPr sz="2000" b="1" spc="-40" dirty="0">
                <a:latin typeface="Arial"/>
                <a:cs typeface="Arial"/>
              </a:rPr>
              <a:t>w</a:t>
            </a:r>
            <a:r>
              <a:rPr sz="2000" b="1" spc="-10" dirty="0">
                <a:latin typeface="Arial"/>
                <a:cs typeface="Arial"/>
              </a:rPr>
              <a:t>id</a:t>
            </a:r>
            <a:r>
              <a:rPr sz="2000" b="1" spc="0" dirty="0">
                <a:latin typeface="Arial"/>
                <a:cs typeface="Arial"/>
              </a:rPr>
              <a:t>g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-20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spc="35" dirty="0">
                <a:latin typeface="Arial"/>
                <a:cs typeface="Arial"/>
              </a:rPr>
              <a:t>)</a:t>
            </a:r>
            <a:r>
              <a:rPr sz="2000" spc="-1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00"/>
              </a:lnSpc>
            </a:pPr>
            <a:r>
              <a:rPr sz="2000" spc="-25" dirty="0">
                <a:latin typeface="Arial"/>
                <a:cs typeface="Arial"/>
              </a:rPr>
              <a:t>–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2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k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spc="55" dirty="0">
                <a:latin typeface="Arial"/>
                <a:cs typeface="Arial"/>
              </a:rPr>
              <a:t>o</a:t>
            </a:r>
            <a:r>
              <a:rPr sz="2000" spc="-10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00"/>
              </a:lnSpc>
            </a:pPr>
            <a:r>
              <a:rPr sz="2000" spc="5" dirty="0">
                <a:latin typeface="Arial"/>
                <a:cs typeface="Arial"/>
              </a:rPr>
              <a:t>–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adi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b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2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00"/>
              </a:lnSpc>
            </a:pPr>
            <a:r>
              <a:rPr sz="2000" spc="-15" dirty="0">
                <a:latin typeface="Arial"/>
                <a:cs typeface="Arial"/>
              </a:rPr>
              <a:t>–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45" dirty="0">
                <a:latin typeface="Arial"/>
                <a:cs typeface="Arial"/>
              </a:rPr>
              <a:t>e</a:t>
            </a:r>
            <a:r>
              <a:rPr sz="2000" spc="-11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2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Arial"/>
                <a:cs typeface="Arial"/>
              </a:rPr>
              <a:t>–p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25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00"/>
              </a:lnSpc>
            </a:pPr>
            <a:r>
              <a:rPr sz="2000" spc="15" dirty="0">
                <a:latin typeface="Arial"/>
                <a:cs typeface="Arial"/>
              </a:rPr>
              <a:t>–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l</a:t>
            </a:r>
            <a:r>
              <a:rPr sz="2000" spc="-2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25" dirty="0">
                <a:latin typeface="Arial"/>
                <a:cs typeface="Arial"/>
              </a:rPr>
              <a:t>i</a:t>
            </a:r>
            <a:r>
              <a:rPr sz="2000" spc="25" dirty="0">
                <a:latin typeface="Arial"/>
                <a:cs typeface="Arial"/>
              </a:rPr>
              <a:t>s</a:t>
            </a:r>
            <a:r>
              <a:rPr sz="2000" spc="-7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00"/>
              </a:lnSpc>
            </a:pPr>
            <a:r>
              <a:rPr sz="2000" spc="-15" dirty="0">
                <a:latin typeface="Arial"/>
                <a:cs typeface="Arial"/>
              </a:rPr>
              <a:t>–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45" dirty="0">
                <a:latin typeface="Arial"/>
                <a:cs typeface="Arial"/>
              </a:rPr>
              <a:t>e</a:t>
            </a:r>
            <a:r>
              <a:rPr sz="2000" spc="-11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</a:pPr>
            <a:r>
              <a:rPr sz="2000" spc="-25" dirty="0">
                <a:latin typeface="Arial"/>
                <a:cs typeface="Arial"/>
              </a:rPr>
              <a:t>–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-3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llin</a:t>
            </a:r>
            <a:r>
              <a:rPr sz="2000" spc="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5" dirty="0">
                <a:latin typeface="Arial"/>
                <a:cs typeface="Arial"/>
              </a:rPr>
              <a:t>en</a:t>
            </a:r>
            <a:r>
              <a:rPr sz="2000" spc="-2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Arial"/>
                <a:cs typeface="Arial"/>
              </a:rPr>
              <a:t>–b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2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800" spc="-25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o</a:t>
            </a:r>
            <a:r>
              <a:rPr sz="3800" spc="0" dirty="0">
                <a:latin typeface="Arial"/>
                <a:cs typeface="Arial"/>
              </a:rPr>
              <a:t>rms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809" y="2044700"/>
            <a:ext cx="2018664" cy="334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55" dirty="0">
                <a:latin typeface="Arial"/>
                <a:cs typeface="Arial"/>
              </a:rPr>
              <a:t>•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ar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w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2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 a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f</a:t>
            </a:r>
            <a:r>
              <a:rPr sz="2000" spc="-15" dirty="0">
                <a:latin typeface="Courier New"/>
                <a:cs typeface="Courier New"/>
              </a:rPr>
              <a:t>orm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2110" y="2044700"/>
            <a:ext cx="104076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bl</a:t>
            </a:r>
            <a:r>
              <a:rPr sz="2000" spc="-4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k 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809" y="2650490"/>
            <a:ext cx="1078230" cy="649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latin typeface="Arial"/>
                <a:cs typeface="Arial"/>
              </a:rPr>
              <a:t>–</a:t>
            </a:r>
            <a:r>
              <a:rPr sz="2000" spc="-15" dirty="0">
                <a:latin typeface="Courier New"/>
                <a:cs typeface="Courier New"/>
              </a:rPr>
              <a:t>a</a:t>
            </a:r>
            <a:r>
              <a:rPr sz="2000" spc="-30" dirty="0">
                <a:latin typeface="Courier New"/>
                <a:cs typeface="Courier New"/>
              </a:rPr>
              <a:t>c</a:t>
            </a:r>
            <a:r>
              <a:rPr sz="2000" spc="-15" dirty="0">
                <a:latin typeface="Courier New"/>
                <a:cs typeface="Courier New"/>
              </a:rPr>
              <a:t>tion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000" spc="-20" dirty="0">
                <a:latin typeface="Arial"/>
                <a:cs typeface="Arial"/>
              </a:rPr>
              <a:t>–</a:t>
            </a:r>
            <a:r>
              <a:rPr sz="2000" spc="-15" dirty="0">
                <a:latin typeface="Courier New"/>
                <a:cs typeface="Courier New"/>
              </a:rPr>
              <a:t>m</a:t>
            </a:r>
            <a:r>
              <a:rPr sz="2000" spc="-30" dirty="0">
                <a:latin typeface="Courier New"/>
                <a:cs typeface="Courier New"/>
              </a:rPr>
              <a:t>e</a:t>
            </a:r>
            <a:r>
              <a:rPr sz="2000" spc="-15" dirty="0">
                <a:latin typeface="Courier New"/>
                <a:cs typeface="Courier New"/>
              </a:rPr>
              <a:t>thod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2310" y="2640431"/>
            <a:ext cx="3932554" cy="6591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3299"/>
              </a:lnSpc>
            </a:pP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q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re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-4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(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""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v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ue</a:t>
            </a:r>
            <a:r>
              <a:rPr sz="2000" spc="-10" dirty="0">
                <a:latin typeface="Arial"/>
                <a:cs typeface="Arial"/>
              </a:rPr>
              <a:t>) 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ib</a:t>
            </a:r>
            <a:r>
              <a:rPr sz="2000" spc="-4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g</a:t>
            </a:r>
            <a:r>
              <a:rPr sz="2000" spc="-30" dirty="0">
                <a:latin typeface="Courier New"/>
                <a:cs typeface="Courier New"/>
              </a:rPr>
              <a:t>e</a:t>
            </a:r>
            <a:r>
              <a:rPr sz="2000" spc="-15" dirty="0">
                <a:latin typeface="Courier New"/>
                <a:cs typeface="Courier New"/>
              </a:rPr>
              <a:t>t"</a:t>
            </a:r>
            <a:r>
              <a:rPr sz="2000" spc="-65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Arial"/>
                <a:cs typeface="Arial"/>
              </a:rPr>
              <a:t>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"</a:t>
            </a:r>
            <a:r>
              <a:rPr sz="2000" spc="-15" dirty="0">
                <a:latin typeface="Courier New"/>
                <a:cs typeface="Courier New"/>
              </a:rPr>
              <a:t>po</a:t>
            </a:r>
            <a:r>
              <a:rPr sz="2000" spc="-10" dirty="0">
                <a:latin typeface="Courier New"/>
                <a:cs typeface="Courier New"/>
              </a:rPr>
              <a:t>s</a:t>
            </a:r>
            <a:r>
              <a:rPr sz="2000" spc="-25" dirty="0">
                <a:latin typeface="Courier New"/>
                <a:cs typeface="Courier New"/>
              </a:rPr>
              <a:t>t</a:t>
            </a:r>
            <a:r>
              <a:rPr sz="2000" spc="-10" dirty="0">
                <a:latin typeface="Arial"/>
                <a:cs typeface="Arial"/>
              </a:rPr>
              <a:t>"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809" y="3845559"/>
            <a:ext cx="6400800" cy="2127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Courier New"/>
                <a:cs typeface="Courier New"/>
              </a:rPr>
              <a:t>&lt;f</a:t>
            </a:r>
            <a:r>
              <a:rPr sz="1800" b="1" spc="-30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rm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30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ti</a:t>
            </a:r>
            <a:r>
              <a:rPr sz="1800" b="1" spc="-10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30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""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me</a:t>
            </a:r>
            <a:r>
              <a:rPr sz="1800" b="1" spc="-30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h</a:t>
            </a:r>
            <a:r>
              <a:rPr sz="1800" b="1" spc="-10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d=</a:t>
            </a:r>
            <a:r>
              <a:rPr sz="1800" b="1" spc="-30" dirty="0">
                <a:latin typeface="Courier New"/>
                <a:cs typeface="Courier New"/>
              </a:rPr>
              <a:t>"</a:t>
            </a:r>
            <a:r>
              <a:rPr sz="1800" b="1" spc="-15" dirty="0">
                <a:latin typeface="Courier New"/>
                <a:cs typeface="Courier New"/>
              </a:rPr>
              <a:t>p</a:t>
            </a:r>
            <a:r>
              <a:rPr sz="1800" b="1" spc="-10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st</a:t>
            </a:r>
            <a:r>
              <a:rPr sz="1800" b="1" spc="-30" dirty="0">
                <a:latin typeface="Courier New"/>
                <a:cs typeface="Courier New"/>
              </a:rPr>
              <a:t>"</a:t>
            </a:r>
            <a:r>
              <a:rPr sz="1800" b="1" spc="-15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462280">
              <a:lnSpc>
                <a:spcPts val="2050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30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911860">
              <a:lnSpc>
                <a:spcPts val="2060"/>
              </a:lnSpc>
            </a:pPr>
            <a:r>
              <a:rPr sz="1800" spc="-15" dirty="0">
                <a:latin typeface="Courier New"/>
                <a:cs typeface="Courier New"/>
              </a:rPr>
              <a:t>&lt;input type="password"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name="mypasswd"/&gt;</a:t>
            </a:r>
            <a:endParaRPr sz="1800">
              <a:latin typeface="Courier New"/>
              <a:cs typeface="Courier New"/>
            </a:endParaRPr>
          </a:p>
          <a:p>
            <a:pPr marL="1361440" marR="113030" indent="-449580">
              <a:lnSpc>
                <a:spcPct val="94900"/>
              </a:lnSpc>
            </a:pPr>
            <a:r>
              <a:rPr sz="1800" spc="-15" dirty="0">
                <a:latin typeface="Courier New"/>
                <a:cs typeface="Courier New"/>
              </a:rPr>
              <a:t>&lt;input type="checkbox"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name="mempwd" </a:t>
            </a:r>
            <a:r>
              <a:rPr sz="1800" spc="-30" dirty="0">
                <a:latin typeface="Courier New"/>
                <a:cs typeface="Courier New"/>
              </a:rPr>
              <a:t>v</a:t>
            </a:r>
            <a:r>
              <a:rPr sz="1800" spc="-15" dirty="0">
                <a:latin typeface="Courier New"/>
                <a:cs typeface="Courier New"/>
              </a:rPr>
              <a:t>alu</a:t>
            </a:r>
            <a:r>
              <a:rPr sz="1800" spc="-10" dirty="0">
                <a:latin typeface="Courier New"/>
                <a:cs typeface="Courier New"/>
              </a:rPr>
              <a:t>e</a:t>
            </a:r>
            <a:r>
              <a:rPr sz="1800" spc="-3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"rem</a:t>
            </a:r>
            <a:r>
              <a:rPr sz="1800" spc="-3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mbe</a:t>
            </a:r>
            <a:r>
              <a:rPr sz="1800" spc="-10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" che</a:t>
            </a:r>
            <a:r>
              <a:rPr sz="1800" spc="-10" dirty="0">
                <a:latin typeface="Courier New"/>
                <a:cs typeface="Courier New"/>
              </a:rPr>
              <a:t>c</a:t>
            </a:r>
            <a:r>
              <a:rPr sz="1800" spc="-30" dirty="0">
                <a:latin typeface="Courier New"/>
                <a:cs typeface="Courier New"/>
              </a:rPr>
              <a:t>k</a:t>
            </a:r>
            <a:r>
              <a:rPr sz="1800" spc="-15" dirty="0">
                <a:latin typeface="Courier New"/>
                <a:cs typeface="Courier New"/>
              </a:rPr>
              <a:t>ed=</a:t>
            </a:r>
            <a:r>
              <a:rPr sz="1800" spc="-10" dirty="0">
                <a:latin typeface="Courier New"/>
                <a:cs typeface="Courier New"/>
              </a:rPr>
              <a:t>"</a:t>
            </a:r>
            <a:r>
              <a:rPr sz="1800" spc="-30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hec</a:t>
            </a:r>
            <a:r>
              <a:rPr sz="1800" spc="-10" dirty="0">
                <a:latin typeface="Courier New"/>
                <a:cs typeface="Courier New"/>
              </a:rPr>
              <a:t>k</a:t>
            </a:r>
            <a:r>
              <a:rPr sz="1800" spc="-3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d"/&gt; </a:t>
            </a:r>
            <a:r>
              <a:rPr sz="1800" spc="-30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eme</a:t>
            </a:r>
            <a:r>
              <a:rPr sz="1800" spc="-10" dirty="0">
                <a:latin typeface="Courier New"/>
                <a:cs typeface="Courier New"/>
              </a:rPr>
              <a:t>m</a:t>
            </a:r>
            <a:r>
              <a:rPr sz="1800" spc="-30" dirty="0">
                <a:latin typeface="Courier New"/>
                <a:cs typeface="Courier New"/>
              </a:rPr>
              <a:t>b</a:t>
            </a:r>
            <a:r>
              <a:rPr sz="1800" spc="-15" dirty="0">
                <a:latin typeface="Courier New"/>
                <a:cs typeface="Courier New"/>
              </a:rPr>
              <a:t>er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3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ssw</a:t>
            </a:r>
            <a:r>
              <a:rPr sz="1800" spc="-10" dirty="0">
                <a:latin typeface="Courier New"/>
                <a:cs typeface="Courier New"/>
              </a:rPr>
              <a:t>o</a:t>
            </a:r>
            <a:r>
              <a:rPr sz="1800" spc="-15" dirty="0">
                <a:latin typeface="Courier New"/>
                <a:cs typeface="Courier New"/>
              </a:rPr>
              <a:t>rd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50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30" dirty="0">
                <a:latin typeface="Courier New"/>
                <a:cs typeface="Courier New"/>
              </a:rPr>
              <a:t>/</a:t>
            </a:r>
            <a:r>
              <a:rPr sz="1800" spc="-15" dirty="0">
                <a:latin typeface="Courier New"/>
                <a:cs typeface="Courier New"/>
              </a:rPr>
              <a:t>p&gt;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60"/>
              </a:lnSpc>
            </a:pPr>
            <a:r>
              <a:rPr sz="1800" b="1" spc="-15" dirty="0">
                <a:latin typeface="Courier New"/>
                <a:cs typeface="Courier New"/>
              </a:rPr>
              <a:t>&lt;/</a:t>
            </a:r>
            <a:r>
              <a:rPr sz="1800" b="1" spc="-30" dirty="0">
                <a:latin typeface="Courier New"/>
                <a:cs typeface="Courier New"/>
              </a:rPr>
              <a:t>f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10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m&gt;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latin typeface="Arial"/>
                <a:cs typeface="Arial"/>
              </a:rPr>
              <a:t>M</a:t>
            </a:r>
            <a:r>
              <a:rPr sz="3800" spc="-5" dirty="0">
                <a:latin typeface="Arial"/>
                <a:cs typeface="Arial"/>
              </a:rPr>
              <a:t>e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ho</a:t>
            </a:r>
            <a:r>
              <a:rPr sz="3800" spc="0" dirty="0">
                <a:latin typeface="Arial"/>
                <a:cs typeface="Arial"/>
              </a:rPr>
              <a:t>d</a:t>
            </a:r>
            <a:r>
              <a:rPr sz="3800" spc="-5" dirty="0">
                <a:latin typeface="Arial"/>
                <a:cs typeface="Arial"/>
              </a:rPr>
              <a:t> an</a:t>
            </a:r>
            <a:r>
              <a:rPr sz="3800" spc="0" dirty="0">
                <a:latin typeface="Arial"/>
                <a:cs typeface="Arial"/>
              </a:rPr>
              <a:t>d</a:t>
            </a:r>
            <a:r>
              <a:rPr sz="3800" spc="-5" dirty="0">
                <a:latin typeface="Arial"/>
                <a:cs typeface="Arial"/>
              </a:rPr>
              <a:t> p</a:t>
            </a:r>
            <a:r>
              <a:rPr sz="3800" spc="0" dirty="0">
                <a:latin typeface="Arial"/>
                <a:cs typeface="Arial"/>
              </a:rPr>
              <a:t>o</a:t>
            </a:r>
            <a:r>
              <a:rPr sz="3800" spc="-15" dirty="0">
                <a:latin typeface="Arial"/>
                <a:cs typeface="Arial"/>
              </a:rPr>
              <a:t>st 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25" dirty="0">
                <a:latin typeface="Arial"/>
                <a:cs typeface="Arial"/>
              </a:rPr>
              <a:t>t</a:t>
            </a:r>
            <a:r>
              <a:rPr sz="3800" spc="0" dirty="0">
                <a:latin typeface="Arial"/>
                <a:cs typeface="Arial"/>
              </a:rPr>
              <a:t>r</a:t>
            </a:r>
            <a:r>
              <a:rPr sz="3800" spc="-5" dirty="0">
                <a:latin typeface="Arial"/>
                <a:cs typeface="Arial"/>
              </a:rPr>
              <a:t>ib</a:t>
            </a:r>
            <a:r>
              <a:rPr sz="3800" spc="0" dirty="0">
                <a:latin typeface="Arial"/>
                <a:cs typeface="Arial"/>
              </a:rPr>
              <a:t>u</a:t>
            </a:r>
            <a:r>
              <a:rPr sz="3800" spc="-2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e</a:t>
            </a:r>
            <a:r>
              <a:rPr sz="3800" spc="0" dirty="0">
                <a:latin typeface="Arial"/>
                <a:cs typeface="Arial"/>
              </a:rPr>
              <a:t>s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500" y="1930400"/>
            <a:ext cx="8547735" cy="3004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Courier New"/>
                <a:cs typeface="Courier New"/>
              </a:rPr>
              <a:t>&lt;fo</a:t>
            </a:r>
            <a:r>
              <a:rPr sz="2000" spc="-30" dirty="0">
                <a:latin typeface="Courier New"/>
                <a:cs typeface="Courier New"/>
              </a:rPr>
              <a:t>r</a:t>
            </a:r>
            <a:r>
              <a:rPr sz="2000" spc="-15" dirty="0">
                <a:latin typeface="Courier New"/>
                <a:cs typeface="Courier New"/>
              </a:rPr>
              <a:t>m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method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"post"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a</a:t>
            </a:r>
            <a:r>
              <a:rPr sz="2000" spc="-15" dirty="0">
                <a:latin typeface="Courier New"/>
                <a:cs typeface="Courier New"/>
              </a:rPr>
              <a:t>cti</a:t>
            </a:r>
            <a:r>
              <a:rPr sz="2000" spc="-10" dirty="0">
                <a:latin typeface="Courier New"/>
                <a:cs typeface="Courier New"/>
              </a:rPr>
              <a:t>o</a:t>
            </a:r>
            <a:r>
              <a:rPr sz="2000" spc="-15" dirty="0">
                <a:latin typeface="Courier New"/>
                <a:cs typeface="Courier New"/>
              </a:rPr>
              <a:t>n 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"</a:t>
            </a:r>
            <a:r>
              <a:rPr sz="2000" spc="-15" dirty="0"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83185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83820">
              <a:lnSpc>
                <a:spcPts val="2320"/>
              </a:lnSpc>
            </a:pPr>
            <a:r>
              <a:rPr sz="2000" spc="-30" dirty="0">
                <a:latin typeface="Courier New"/>
                <a:cs typeface="Courier New"/>
              </a:rPr>
              <a:t>&lt;</a:t>
            </a:r>
            <a:r>
              <a:rPr sz="2000" spc="-15" dirty="0">
                <a:latin typeface="Courier New"/>
                <a:cs typeface="Courier New"/>
              </a:rPr>
              <a:t>form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m</a:t>
            </a:r>
            <a:r>
              <a:rPr sz="2000" spc="-15" dirty="0">
                <a:latin typeface="Courier New"/>
                <a:cs typeface="Courier New"/>
              </a:rPr>
              <a:t>etho</a:t>
            </a:r>
            <a:r>
              <a:rPr sz="2000" spc="-10" dirty="0">
                <a:latin typeface="Courier New"/>
                <a:cs typeface="Courier New"/>
              </a:rPr>
              <a:t>d</a:t>
            </a:r>
            <a:r>
              <a:rPr sz="2000" spc="-3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"ge</a:t>
            </a:r>
            <a:r>
              <a:rPr sz="2000" spc="-10" dirty="0">
                <a:latin typeface="Courier New"/>
                <a:cs typeface="Courier New"/>
              </a:rPr>
              <a:t>t</a:t>
            </a:r>
            <a:r>
              <a:rPr sz="2000" spc="-15" dirty="0">
                <a:latin typeface="Courier New"/>
                <a:cs typeface="Courier New"/>
              </a:rPr>
              <a:t>"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a</a:t>
            </a:r>
            <a:r>
              <a:rPr sz="2000" spc="-15" dirty="0">
                <a:latin typeface="Courier New"/>
                <a:cs typeface="Courier New"/>
              </a:rPr>
              <a:t>c</a:t>
            </a:r>
            <a:r>
              <a:rPr sz="2000" spc="-10" dirty="0">
                <a:latin typeface="Courier New"/>
                <a:cs typeface="Courier New"/>
              </a:rPr>
              <a:t>t</a:t>
            </a:r>
            <a:r>
              <a:rPr sz="2000" spc="-15" dirty="0">
                <a:latin typeface="Courier New"/>
                <a:cs typeface="Courier New"/>
              </a:rPr>
              <a:t>ion</a:t>
            </a:r>
            <a:r>
              <a:rPr sz="2000" spc="-3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"</a:t>
            </a:r>
            <a:r>
              <a:rPr sz="2000" spc="-15" dirty="0"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ho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30" dirty="0">
                <a:latin typeface="Arial"/>
                <a:cs typeface="Arial"/>
              </a:rPr>
              <a:t>p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5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h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w 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-40" dirty="0">
                <a:latin typeface="Arial"/>
                <a:cs typeface="Arial"/>
              </a:rPr>
              <a:t>v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293370">
              <a:lnSpc>
                <a:spcPts val="2310"/>
              </a:lnSpc>
            </a:pPr>
            <a:r>
              <a:rPr sz="2000" spc="-20" dirty="0">
                <a:latin typeface="Arial"/>
                <a:cs typeface="Arial"/>
              </a:rPr>
              <a:t>-p</a:t>
            </a:r>
            <a:r>
              <a:rPr sz="2000" spc="-4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30" dirty="0">
                <a:latin typeface="Arial"/>
                <a:cs typeface="Arial"/>
              </a:rPr>
              <a:t>en</a:t>
            </a:r>
            <a:r>
              <a:rPr sz="2000" spc="-4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10" dirty="0">
                <a:latin typeface="Arial"/>
                <a:cs typeface="Arial"/>
              </a:rPr>
              <a:t>n</a:t>
            </a:r>
            <a:r>
              <a:rPr sz="2000" spc="-50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io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w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ho</a:t>
            </a:r>
            <a:r>
              <a:rPr sz="2000" spc="-30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u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bl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93370">
              <a:lnSpc>
                <a:spcPts val="2320"/>
              </a:lnSpc>
            </a:pPr>
            <a:r>
              <a:rPr sz="2000" spc="-20" dirty="0">
                <a:latin typeface="Arial"/>
                <a:cs typeface="Arial"/>
              </a:rPr>
              <a:t>-g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ppen</a:t>
            </a:r>
            <a:r>
              <a:rPr sz="2000" spc="-4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10" dirty="0">
                <a:latin typeface="Arial"/>
                <a:cs typeface="Arial"/>
              </a:rPr>
              <a:t>n</a:t>
            </a:r>
            <a:r>
              <a:rPr sz="2000" spc="-5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-50" dirty="0">
                <a:latin typeface="Arial"/>
                <a:cs typeface="Arial"/>
              </a:rPr>
              <a:t>m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U</a:t>
            </a:r>
            <a:r>
              <a:rPr sz="2000" spc="25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90"/>
              </a:spcBef>
            </a:pPr>
            <a:endParaRPr sz="1300"/>
          </a:p>
          <a:p>
            <a:pPr marL="12700" marR="12700">
              <a:lnSpc>
                <a:spcPts val="2300"/>
              </a:lnSpc>
            </a:pPr>
            <a:r>
              <a:rPr sz="2000" spc="-4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io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30" dirty="0">
                <a:latin typeface="Arial"/>
                <a:cs typeface="Arial"/>
              </a:rPr>
              <a:t>p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5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U</a:t>
            </a:r>
            <a:r>
              <a:rPr sz="2000" spc="25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L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ri</a:t>
            </a:r>
            <a:r>
              <a:rPr sz="2000" spc="-4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-40" dirty="0">
                <a:latin typeface="Arial"/>
                <a:cs typeface="Arial"/>
              </a:rPr>
              <a:t>v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h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ill </a:t>
            </a:r>
            <a:r>
              <a:rPr sz="2000" spc="-20" dirty="0">
                <a:latin typeface="Arial"/>
                <a:cs typeface="Arial"/>
              </a:rPr>
              <a:t>pr</a:t>
            </a:r>
            <a:r>
              <a:rPr sz="2000" spc="-40" dirty="0">
                <a:latin typeface="Arial"/>
                <a:cs typeface="Arial"/>
              </a:rPr>
              <a:t>o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-50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s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800" spc="-2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h</a:t>
            </a:r>
            <a:r>
              <a:rPr sz="3800" spc="0" dirty="0">
                <a:latin typeface="Arial"/>
                <a:cs typeface="Arial"/>
              </a:rPr>
              <a:t>e</a:t>
            </a:r>
            <a:r>
              <a:rPr sz="3800" spc="-5" dirty="0">
                <a:latin typeface="Arial"/>
                <a:cs typeface="Arial"/>
              </a:rPr>
              <a:t> inpu</a:t>
            </a:r>
            <a:r>
              <a:rPr sz="3800" spc="-15" dirty="0">
                <a:latin typeface="Arial"/>
                <a:cs typeface="Arial"/>
              </a:rPr>
              <a:t>t </a:t>
            </a:r>
            <a:r>
              <a:rPr sz="3800" spc="-5" dirty="0">
                <a:latin typeface="Arial"/>
                <a:cs typeface="Arial"/>
              </a:rPr>
              <a:t>ele</a:t>
            </a:r>
            <a:r>
              <a:rPr sz="3800" spc="0" dirty="0">
                <a:latin typeface="Arial"/>
                <a:cs typeface="Arial"/>
              </a:rPr>
              <a:t>m</a:t>
            </a:r>
            <a:r>
              <a:rPr sz="3800" spc="-5" dirty="0">
                <a:latin typeface="Arial"/>
                <a:cs typeface="Arial"/>
              </a:rPr>
              <a:t>en</a:t>
            </a:r>
            <a:r>
              <a:rPr sz="3800" spc="-15" dirty="0">
                <a:latin typeface="Arial"/>
                <a:cs typeface="Arial"/>
              </a:rPr>
              <a:t>t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769" y="1936750"/>
            <a:ext cx="6850380" cy="1433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4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m</a:t>
            </a:r>
            <a:r>
              <a:rPr sz="2000" spc="-30" dirty="0">
                <a:latin typeface="Arial"/>
                <a:cs typeface="Arial"/>
              </a:rPr>
              <a:t>o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po</a:t>
            </a:r>
            <a:r>
              <a:rPr sz="2000" spc="-30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or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ele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spc="-40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ele</a:t>
            </a:r>
            <a:r>
              <a:rPr sz="2000" spc="-50" dirty="0">
                <a:latin typeface="Arial"/>
                <a:cs typeface="Arial"/>
              </a:rPr>
              <a:t>m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/>
          </a:p>
          <a:p>
            <a:pPr marL="12700" marR="12700">
              <a:lnSpc>
                <a:spcPct val="152500"/>
              </a:lnSpc>
            </a:pPr>
            <a:r>
              <a:rPr sz="2000" spc="-5" dirty="0">
                <a:latin typeface="Arial"/>
                <a:cs typeface="Arial"/>
              </a:rPr>
              <a:t>C</a:t>
            </a:r>
            <a:r>
              <a:rPr sz="2000" spc="-30" dirty="0">
                <a:latin typeface="Arial"/>
                <a:cs typeface="Arial"/>
              </a:rPr>
              <a:t>o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-3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(</a:t>
            </a:r>
            <a:r>
              <a:rPr sz="2000" spc="-40" dirty="0">
                <a:latin typeface="Arial"/>
                <a:cs typeface="Arial"/>
              </a:rPr>
              <a:t>w</a:t>
            </a:r>
            <a:r>
              <a:rPr sz="2000" spc="-10" dirty="0">
                <a:latin typeface="Arial"/>
                <a:cs typeface="Arial"/>
              </a:rPr>
              <a:t>id</a:t>
            </a:r>
            <a:r>
              <a:rPr sz="2000" spc="-20" dirty="0">
                <a:latin typeface="Arial"/>
                <a:cs typeface="Arial"/>
              </a:rPr>
              <a:t>g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2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30" dirty="0">
                <a:latin typeface="Arial"/>
                <a:cs typeface="Arial"/>
              </a:rPr>
              <a:t>p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5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b</a:t>
            </a:r>
            <a:r>
              <a:rPr sz="2000" spc="-235" dirty="0">
                <a:latin typeface="Arial"/>
                <a:cs typeface="Arial"/>
              </a:rPr>
              <a:t>y</a:t>
            </a:r>
            <a:r>
              <a:rPr sz="2000" spc="-15" dirty="0">
                <a:latin typeface="Courier New"/>
                <a:cs typeface="Courier New"/>
              </a:rPr>
              <a:t>input</a:t>
            </a:r>
            <a:r>
              <a:rPr sz="2000" spc="-24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 a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ty</a:t>
            </a:r>
            <a:r>
              <a:rPr sz="2000" spc="-10" dirty="0">
                <a:latin typeface="Courier New"/>
                <a:cs typeface="Courier New"/>
              </a:rPr>
              <a:t>p</a:t>
            </a:r>
            <a:r>
              <a:rPr sz="2000" spc="-15" dirty="0">
                <a:latin typeface="Courier New"/>
                <a:cs typeface="Courier New"/>
              </a:rPr>
              <a:t>e</a:t>
            </a:r>
            <a:r>
              <a:rPr sz="2000" spc="-204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2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rib</a:t>
            </a:r>
            <a:r>
              <a:rPr sz="2000" spc="-4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S</a:t>
            </a:r>
            <a:r>
              <a:rPr sz="2000" spc="15" dirty="0">
                <a:latin typeface="Arial"/>
                <a:cs typeface="Arial"/>
              </a:rPr>
              <a:t>y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30" dirty="0">
                <a:latin typeface="Arial"/>
                <a:cs typeface="Arial"/>
              </a:rPr>
              <a:t>a</a:t>
            </a:r>
            <a:r>
              <a:rPr sz="2000" spc="-11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7069" y="3403238"/>
          <a:ext cx="8267633" cy="3627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1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62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209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&lt;inp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0" dirty="0">
                          <a:latin typeface="Courier New"/>
                          <a:cs typeface="Courier New"/>
                        </a:rPr>
                        <a:t>ype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0" dirty="0">
                          <a:latin typeface="Courier New"/>
                          <a:cs typeface="Courier New"/>
                        </a:rPr>
                        <a:t>"c</a:t>
                      </a:r>
                      <a:r>
                        <a:rPr sz="1800" spc="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0" dirty="0">
                          <a:latin typeface="Courier New"/>
                          <a:cs typeface="Courier New"/>
                        </a:rPr>
                        <a:t>ntr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0" dirty="0">
                          <a:latin typeface="Courier New"/>
                          <a:cs typeface="Courier New"/>
                        </a:rPr>
                        <a:t>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5400">
                        <a:lnSpc>
                          <a:spcPts val="19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…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latin typeface="Courier New"/>
                          <a:cs typeface="Courier New"/>
                        </a:rPr>
                        <a:t>/&gt;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0" dirty="0">
                          <a:latin typeface="Courier New"/>
                          <a:cs typeface="Courier New"/>
                        </a:rPr>
                        <a:t>ype"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0" dirty="0">
                          <a:latin typeface="Courier New"/>
                          <a:cs typeface="Courier New"/>
                        </a:rPr>
                        <a:t>t1=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spc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0" dirty="0"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va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spc="0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spc="0" dirty="0">
                          <a:latin typeface="Courier New"/>
                          <a:cs typeface="Courier New"/>
                        </a:rPr>
                        <a:t>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0" dirty="0">
                          <a:latin typeface="Courier New"/>
                          <a:cs typeface="Courier New"/>
                        </a:rPr>
                        <a:t>"att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800" spc="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0" dirty="0">
                          <a:latin typeface="Courier New"/>
                          <a:cs typeface="Courier New"/>
                        </a:rPr>
                        <a:t>lue"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tr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4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2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b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2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2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800" spc="-2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e</a:t>
            </a:r>
            <a:r>
              <a:rPr sz="3800" spc="5" dirty="0">
                <a:latin typeface="Arial"/>
                <a:cs typeface="Arial"/>
              </a:rPr>
              <a:t>x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15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ield</a:t>
            </a:r>
            <a:r>
              <a:rPr sz="3800" spc="0" dirty="0">
                <a:latin typeface="Arial"/>
                <a:cs typeface="Arial"/>
              </a:rPr>
              <a:t>s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769" y="1653540"/>
            <a:ext cx="937894" cy="596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40" dirty="0">
                <a:latin typeface="Arial"/>
                <a:cs typeface="Arial"/>
              </a:rPr>
              <a:t>S</a:t>
            </a:r>
            <a:r>
              <a:rPr sz="2000" spc="15" dirty="0">
                <a:latin typeface="Arial"/>
                <a:cs typeface="Arial"/>
              </a:rPr>
              <a:t>y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30" dirty="0">
                <a:latin typeface="Arial"/>
                <a:cs typeface="Arial"/>
              </a:rPr>
              <a:t>a</a:t>
            </a:r>
            <a:r>
              <a:rPr sz="2000" spc="-11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060"/>
              </a:lnSpc>
            </a:pPr>
            <a:r>
              <a:rPr sz="2000" spc="-15" dirty="0">
                <a:latin typeface="Courier New"/>
                <a:cs typeface="Courier New"/>
              </a:rPr>
              <a:t>&lt;in</a:t>
            </a:r>
            <a:r>
              <a:rPr sz="2000" spc="-30" dirty="0">
                <a:latin typeface="Courier New"/>
                <a:cs typeface="Courier New"/>
              </a:rPr>
              <a:t>p</a:t>
            </a:r>
            <a:r>
              <a:rPr sz="2000" spc="-15" dirty="0">
                <a:latin typeface="Courier New"/>
                <a:cs typeface="Courier New"/>
              </a:rPr>
              <a:t>ut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4918" y="1915159"/>
            <a:ext cx="4499610" cy="334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Courier New"/>
                <a:cs typeface="Courier New"/>
              </a:rPr>
              <a:t>typ</a:t>
            </a:r>
            <a:r>
              <a:rPr sz="2000" spc="-30" dirty="0">
                <a:latin typeface="Courier New"/>
                <a:cs typeface="Courier New"/>
              </a:rPr>
              <a:t>e</a:t>
            </a:r>
            <a:r>
              <a:rPr sz="2000" spc="-15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"</a:t>
            </a:r>
            <a:r>
              <a:rPr sz="2000" spc="-15" dirty="0">
                <a:latin typeface="Courier New"/>
                <a:cs typeface="Courier New"/>
              </a:rPr>
              <a:t>tex</a:t>
            </a:r>
            <a:r>
              <a:rPr sz="2000" spc="-30" dirty="0">
                <a:latin typeface="Courier New"/>
                <a:cs typeface="Courier New"/>
              </a:rPr>
              <a:t>t</a:t>
            </a:r>
            <a:r>
              <a:rPr sz="2000" spc="-15" dirty="0">
                <a:latin typeface="Courier New"/>
                <a:cs typeface="Courier New"/>
              </a:rPr>
              <a:t>"</a:t>
            </a:r>
            <a:r>
              <a:rPr sz="2000" spc="-70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n</a:t>
            </a:r>
            <a:r>
              <a:rPr sz="2000" spc="-30" dirty="0">
                <a:latin typeface="Courier New"/>
                <a:cs typeface="Courier New"/>
              </a:rPr>
              <a:t>a</a:t>
            </a:r>
            <a:r>
              <a:rPr sz="2000" spc="-15" dirty="0">
                <a:latin typeface="Courier New"/>
                <a:cs typeface="Courier New"/>
              </a:rPr>
              <a:t>m</a:t>
            </a:r>
            <a:r>
              <a:rPr sz="2000" spc="-10" dirty="0">
                <a:latin typeface="Courier New"/>
                <a:cs typeface="Courier New"/>
              </a:rPr>
              <a:t>e</a:t>
            </a:r>
            <a:r>
              <a:rPr sz="2000" spc="-15" dirty="0">
                <a:latin typeface="Courier New"/>
                <a:cs typeface="Courier New"/>
              </a:rPr>
              <a:t>="s</a:t>
            </a:r>
            <a:r>
              <a:rPr sz="2000" spc="-30" dirty="0">
                <a:latin typeface="Courier New"/>
                <a:cs typeface="Courier New"/>
              </a:rPr>
              <a:t>o</a:t>
            </a:r>
            <a:r>
              <a:rPr sz="2000" spc="-15" dirty="0">
                <a:latin typeface="Courier New"/>
                <a:cs typeface="Courier New"/>
              </a:rPr>
              <a:t>me</a:t>
            </a:r>
            <a:r>
              <a:rPr sz="2000" spc="-10" dirty="0">
                <a:latin typeface="Courier New"/>
                <a:cs typeface="Courier New"/>
              </a:rPr>
              <a:t>_</a:t>
            </a:r>
            <a:r>
              <a:rPr sz="2000" spc="-15" dirty="0">
                <a:latin typeface="Courier New"/>
                <a:cs typeface="Courier New"/>
              </a:rPr>
              <a:t>nam</a:t>
            </a:r>
            <a:r>
              <a:rPr sz="2000" spc="-30" dirty="0">
                <a:latin typeface="Courier New"/>
                <a:cs typeface="Courier New"/>
              </a:rPr>
              <a:t>e</a:t>
            </a:r>
            <a:r>
              <a:rPr sz="2000" spc="-15" dirty="0">
                <a:latin typeface="Courier New"/>
                <a:cs typeface="Courier New"/>
              </a:rPr>
              <a:t>"/&gt;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769" y="2508250"/>
            <a:ext cx="4850130" cy="20154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30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spc="-30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b</a:t>
            </a:r>
            <a:r>
              <a:rPr sz="2000" b="1" spc="5" dirty="0">
                <a:latin typeface="Arial"/>
                <a:cs typeface="Arial"/>
              </a:rPr>
              <a:t>u</a:t>
            </a:r>
            <a:r>
              <a:rPr sz="2000" b="1" spc="-20" dirty="0">
                <a:latin typeface="Arial"/>
                <a:cs typeface="Arial"/>
              </a:rPr>
              <a:t>te</a:t>
            </a:r>
            <a:r>
              <a:rPr sz="2000" b="1" spc="-60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40"/>
              </a:lnSpc>
            </a:pP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50" dirty="0">
                <a:latin typeface="Arial"/>
                <a:cs typeface="Arial"/>
              </a:rPr>
              <a:t>z</a:t>
            </a:r>
            <a:r>
              <a:rPr sz="2000" spc="-10" dirty="0">
                <a:latin typeface="Arial"/>
                <a:cs typeface="Arial"/>
              </a:rPr>
              <a:t>e-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w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30" dirty="0">
                <a:latin typeface="Arial"/>
                <a:cs typeface="Arial"/>
              </a:rPr>
              <a:t>d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 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el</a:t>
            </a:r>
            <a:r>
              <a:rPr sz="2000" spc="-1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12700" marR="502920">
              <a:lnSpc>
                <a:spcPts val="2230"/>
              </a:lnSpc>
              <a:spcBef>
                <a:spcPts val="35"/>
              </a:spcBef>
            </a:pP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40" dirty="0">
                <a:latin typeface="Arial"/>
                <a:cs typeface="Arial"/>
              </a:rPr>
              <a:t>a</a:t>
            </a:r>
            <a:r>
              <a:rPr sz="2000" spc="-90" dirty="0">
                <a:latin typeface="Arial"/>
                <a:cs typeface="Arial"/>
              </a:rPr>
              <a:t>x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g</a:t>
            </a:r>
            <a:r>
              <a:rPr sz="2000" spc="2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 </a:t>
            </a:r>
            <a:r>
              <a:rPr sz="2000" spc="-1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m</a:t>
            </a:r>
            <a:r>
              <a:rPr sz="2000" spc="5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nu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be</a:t>
            </a:r>
            <a:r>
              <a:rPr sz="2000" spc="-10" dirty="0">
                <a:latin typeface="Arial"/>
                <a:cs typeface="Arial"/>
              </a:rPr>
              <a:t>r </a:t>
            </a:r>
            <a:r>
              <a:rPr sz="2000" spc="1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30" dirty="0">
                <a:latin typeface="Arial"/>
                <a:cs typeface="Arial"/>
              </a:rPr>
              <a:t>h</a:t>
            </a:r>
            <a:r>
              <a:rPr sz="2000" spc="-20" dirty="0">
                <a:latin typeface="Arial"/>
                <a:cs typeface="Arial"/>
              </a:rPr>
              <a:t>ar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s 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id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2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75"/>
              </a:lnSpc>
            </a:pPr>
            <a:r>
              <a:rPr sz="2000" spc="-30" dirty="0">
                <a:latin typeface="Arial"/>
                <a:cs typeface="Arial"/>
              </a:rPr>
              <a:t>v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spc="10" dirty="0">
                <a:latin typeface="Arial"/>
                <a:cs typeface="Arial"/>
              </a:rPr>
              <a:t>e</a:t>
            </a:r>
            <a:r>
              <a:rPr sz="2000" spc="-50" dirty="0">
                <a:latin typeface="Arial"/>
                <a:cs typeface="Arial"/>
              </a:rPr>
              <a:t>f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spc="-2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v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5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3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30" dirty="0">
                <a:latin typeface="Arial"/>
                <a:cs typeface="Arial"/>
              </a:rPr>
              <a:t>d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30" dirty="0">
                <a:latin typeface="Arial"/>
                <a:cs typeface="Arial"/>
              </a:rPr>
              <a:t>e</a:t>
            </a:r>
            <a:r>
              <a:rPr sz="2000" spc="-12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el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2</a:t>
            </a:r>
            <a:r>
              <a:rPr sz="2000" spc="-15" dirty="0">
                <a:latin typeface="Arial"/>
                <a:cs typeface="Arial"/>
              </a:rPr>
              <a:t>0</a:t>
            </a:r>
            <a:r>
              <a:rPr sz="2000" spc="-5" dirty="0">
                <a:latin typeface="Arial"/>
                <a:cs typeface="Arial"/>
              </a:rPr>
              <a:t> c</a:t>
            </a:r>
            <a:r>
              <a:rPr sz="2000" spc="-10" dirty="0">
                <a:latin typeface="Arial"/>
                <a:cs typeface="Arial"/>
              </a:rPr>
              <a:t>h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769" y="4790440"/>
            <a:ext cx="5488940" cy="1414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Arial"/>
                <a:cs typeface="Arial"/>
              </a:rPr>
              <a:t>Ex</a:t>
            </a:r>
            <a:r>
              <a:rPr sz="2000" b="1" spc="-100" dirty="0">
                <a:latin typeface="Arial"/>
                <a:cs typeface="Arial"/>
              </a:rPr>
              <a:t>a</a:t>
            </a:r>
            <a:r>
              <a:rPr sz="2000" b="1" spc="65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pl</a:t>
            </a:r>
            <a:r>
              <a:rPr sz="2000" b="1" spc="-50" dirty="0">
                <a:latin typeface="Arial"/>
                <a:cs typeface="Arial"/>
              </a:rPr>
              <a:t>e</a:t>
            </a:r>
            <a:r>
              <a:rPr sz="2000" b="1" spc="-1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060"/>
              </a:lnSpc>
            </a:pPr>
            <a:r>
              <a:rPr sz="2000" spc="-15" dirty="0">
                <a:latin typeface="Courier New"/>
                <a:cs typeface="Courier New"/>
              </a:rPr>
              <a:t>&lt;fo</a:t>
            </a:r>
            <a:r>
              <a:rPr sz="2000" spc="-30" dirty="0">
                <a:latin typeface="Courier New"/>
                <a:cs typeface="Courier New"/>
              </a:rPr>
              <a:t>r</a:t>
            </a:r>
            <a:r>
              <a:rPr sz="2000" spc="-15" dirty="0">
                <a:latin typeface="Courier New"/>
                <a:cs typeface="Courier New"/>
              </a:rPr>
              <a:t>m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m</a:t>
            </a:r>
            <a:r>
              <a:rPr sz="2000" spc="-15" dirty="0">
                <a:latin typeface="Courier New"/>
                <a:cs typeface="Courier New"/>
              </a:rPr>
              <a:t>eth</a:t>
            </a:r>
            <a:r>
              <a:rPr sz="2000" spc="-30" dirty="0">
                <a:latin typeface="Courier New"/>
                <a:cs typeface="Courier New"/>
              </a:rPr>
              <a:t>o</a:t>
            </a:r>
            <a:r>
              <a:rPr sz="2000" spc="-15" dirty="0">
                <a:latin typeface="Courier New"/>
                <a:cs typeface="Courier New"/>
              </a:rPr>
              <a:t>d</a:t>
            </a:r>
            <a:r>
              <a:rPr sz="2000" spc="-1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"ge</a:t>
            </a:r>
            <a:r>
              <a:rPr sz="2000" spc="-30" dirty="0">
                <a:latin typeface="Courier New"/>
                <a:cs typeface="Courier New"/>
              </a:rPr>
              <a:t>t</a:t>
            </a:r>
            <a:r>
              <a:rPr sz="2000" spc="-15" dirty="0">
                <a:latin typeface="Courier New"/>
                <a:cs typeface="Courier New"/>
              </a:rPr>
              <a:t>"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a</a:t>
            </a:r>
            <a:r>
              <a:rPr sz="2000" spc="-15" dirty="0">
                <a:latin typeface="Courier New"/>
                <a:cs typeface="Courier New"/>
              </a:rPr>
              <a:t>cti</a:t>
            </a:r>
            <a:r>
              <a:rPr sz="2000" spc="-30" dirty="0">
                <a:latin typeface="Courier New"/>
                <a:cs typeface="Courier New"/>
              </a:rPr>
              <a:t>o</a:t>
            </a:r>
            <a:r>
              <a:rPr sz="2000" spc="-15" dirty="0">
                <a:latin typeface="Courier New"/>
                <a:cs typeface="Courier New"/>
              </a:rPr>
              <a:t>n</a:t>
            </a:r>
            <a:r>
              <a:rPr sz="2000" spc="-1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""&gt;</a:t>
            </a:r>
            <a:endParaRPr sz="2000">
              <a:latin typeface="Courier New"/>
              <a:cs typeface="Courier New"/>
            </a:endParaRPr>
          </a:p>
          <a:p>
            <a:pPr marL="462280">
              <a:lnSpc>
                <a:spcPts val="2160"/>
              </a:lnSpc>
            </a:pPr>
            <a:r>
              <a:rPr sz="2000" spc="-15" dirty="0">
                <a:latin typeface="Courier New"/>
                <a:cs typeface="Courier New"/>
              </a:rPr>
              <a:t>&lt;p&gt;</a:t>
            </a:r>
            <a:endParaRPr sz="2000">
              <a:latin typeface="Courier New"/>
              <a:cs typeface="Courier New"/>
            </a:endParaRPr>
          </a:p>
          <a:p>
            <a:pPr marL="911860">
              <a:lnSpc>
                <a:spcPts val="2140"/>
              </a:lnSpc>
            </a:pPr>
            <a:r>
              <a:rPr sz="2000" spc="-15" dirty="0">
                <a:latin typeface="Courier New"/>
                <a:cs typeface="Courier New"/>
              </a:rPr>
              <a:t>First name: </a:t>
            </a:r>
            <a:r>
              <a:rPr sz="2000" spc="-10" dirty="0">
                <a:latin typeface="Courier New"/>
                <a:cs typeface="Courier New"/>
              </a:rPr>
              <a:t>&lt;</a:t>
            </a:r>
            <a:r>
              <a:rPr sz="2000" spc="-15" dirty="0">
                <a:latin typeface="Courier New"/>
                <a:cs typeface="Courier New"/>
              </a:rPr>
              <a:t>input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type</a:t>
            </a:r>
            <a:r>
              <a:rPr sz="2000" spc="-3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t</a:t>
            </a:r>
            <a:r>
              <a:rPr sz="2000" spc="-15" dirty="0">
                <a:latin typeface="Courier New"/>
                <a:cs typeface="Courier New"/>
              </a:rPr>
              <a:t>ext"</a:t>
            </a:r>
            <a:endParaRPr sz="2000">
              <a:latin typeface="Courier New"/>
              <a:cs typeface="Courier New"/>
            </a:endParaRPr>
          </a:p>
          <a:p>
            <a:pPr marL="911860">
              <a:lnSpc>
                <a:spcPts val="2140"/>
              </a:lnSpc>
            </a:pPr>
            <a:r>
              <a:rPr sz="2000" spc="-15" dirty="0">
                <a:latin typeface="Courier New"/>
                <a:cs typeface="Courier New"/>
              </a:rPr>
              <a:t>&lt;br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/</a:t>
            </a:r>
            <a:r>
              <a:rPr sz="2000" spc="-15" dirty="0"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3843" y="5598159"/>
            <a:ext cx="2917825" cy="334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Courier New"/>
                <a:cs typeface="Courier New"/>
              </a:rPr>
              <a:t>n</a:t>
            </a:r>
            <a:r>
              <a:rPr sz="2000" spc="-15" dirty="0">
                <a:latin typeface="Courier New"/>
                <a:cs typeface="Courier New"/>
              </a:rPr>
              <a:t>ame=</a:t>
            </a:r>
            <a:r>
              <a:rPr sz="2000" spc="-30" dirty="0">
                <a:latin typeface="Courier New"/>
                <a:cs typeface="Courier New"/>
              </a:rPr>
              <a:t>"</a:t>
            </a:r>
            <a:r>
              <a:rPr sz="2000" spc="-15" dirty="0">
                <a:latin typeface="Courier New"/>
                <a:cs typeface="Courier New"/>
              </a:rPr>
              <a:t>f</a:t>
            </a:r>
            <a:r>
              <a:rPr sz="2000" spc="-10" dirty="0">
                <a:latin typeface="Courier New"/>
                <a:cs typeface="Courier New"/>
              </a:rPr>
              <a:t>i</a:t>
            </a:r>
            <a:r>
              <a:rPr sz="2000" spc="-15" dirty="0">
                <a:latin typeface="Courier New"/>
                <a:cs typeface="Courier New"/>
              </a:rPr>
              <a:t>rst</a:t>
            </a:r>
            <a:r>
              <a:rPr sz="2000" spc="-30" dirty="0">
                <a:latin typeface="Courier New"/>
                <a:cs typeface="Courier New"/>
              </a:rPr>
              <a:t>n</a:t>
            </a:r>
            <a:r>
              <a:rPr sz="2000" spc="-15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m</a:t>
            </a:r>
            <a:r>
              <a:rPr sz="2000" spc="-15" dirty="0">
                <a:latin typeface="Courier New"/>
                <a:cs typeface="Courier New"/>
              </a:rPr>
              <a:t>e"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769" y="6141720"/>
            <a:ext cx="8227695" cy="879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11860">
              <a:lnSpc>
                <a:spcPct val="100000"/>
              </a:lnSpc>
            </a:pPr>
            <a:r>
              <a:rPr sz="2000" spc="-15" dirty="0">
                <a:latin typeface="Courier New"/>
                <a:cs typeface="Courier New"/>
              </a:rPr>
              <a:t>Last name: &lt;</a:t>
            </a:r>
            <a:r>
              <a:rPr sz="2000" spc="-10" dirty="0">
                <a:latin typeface="Courier New"/>
                <a:cs typeface="Courier New"/>
              </a:rPr>
              <a:t>i</a:t>
            </a:r>
            <a:r>
              <a:rPr sz="2000" spc="-15" dirty="0">
                <a:latin typeface="Courier New"/>
                <a:cs typeface="Courier New"/>
              </a:rPr>
              <a:t>nput </a:t>
            </a:r>
            <a:r>
              <a:rPr sz="2000" spc="-10" dirty="0">
                <a:latin typeface="Courier New"/>
                <a:cs typeface="Courier New"/>
              </a:rPr>
              <a:t>t</a:t>
            </a:r>
            <a:r>
              <a:rPr sz="2000" spc="-15" dirty="0">
                <a:latin typeface="Courier New"/>
                <a:cs typeface="Courier New"/>
              </a:rPr>
              <a:t>ype=</a:t>
            </a:r>
            <a:r>
              <a:rPr sz="2000" spc="-30" dirty="0">
                <a:latin typeface="Courier New"/>
                <a:cs typeface="Courier New"/>
              </a:rPr>
              <a:t>"</a:t>
            </a:r>
            <a:r>
              <a:rPr sz="2000" spc="-15" dirty="0">
                <a:latin typeface="Courier New"/>
                <a:cs typeface="Courier New"/>
              </a:rPr>
              <a:t>t</a:t>
            </a:r>
            <a:r>
              <a:rPr sz="2000" spc="-10" dirty="0">
                <a:latin typeface="Courier New"/>
                <a:cs typeface="Courier New"/>
              </a:rPr>
              <a:t>e</a:t>
            </a:r>
            <a:r>
              <a:rPr sz="2000" spc="-15" dirty="0">
                <a:latin typeface="Courier New"/>
                <a:cs typeface="Courier New"/>
              </a:rPr>
              <a:t>xt" n</a:t>
            </a:r>
            <a:r>
              <a:rPr sz="2000" spc="-10" dirty="0">
                <a:latin typeface="Courier New"/>
                <a:cs typeface="Courier New"/>
              </a:rPr>
              <a:t>a</a:t>
            </a:r>
            <a:r>
              <a:rPr sz="2000" spc="-15" dirty="0">
                <a:latin typeface="Courier New"/>
                <a:cs typeface="Courier New"/>
              </a:rPr>
              <a:t>me="</a:t>
            </a:r>
            <a:r>
              <a:rPr sz="2000" spc="-30" dirty="0">
                <a:latin typeface="Courier New"/>
                <a:cs typeface="Courier New"/>
              </a:rPr>
              <a:t>l</a:t>
            </a:r>
            <a:r>
              <a:rPr sz="2000" spc="-15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s</a:t>
            </a:r>
            <a:r>
              <a:rPr sz="2000" spc="-15" dirty="0">
                <a:latin typeface="Courier New"/>
                <a:cs typeface="Courier New"/>
              </a:rPr>
              <a:t>tna</a:t>
            </a:r>
            <a:r>
              <a:rPr sz="2000" spc="-30" dirty="0">
                <a:latin typeface="Courier New"/>
                <a:cs typeface="Courier New"/>
              </a:rPr>
              <a:t>m</a:t>
            </a:r>
            <a:r>
              <a:rPr sz="2000" spc="-15" dirty="0">
                <a:latin typeface="Courier New"/>
                <a:cs typeface="Courier New"/>
              </a:rPr>
              <a:t>e"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 marL="462280">
              <a:lnSpc>
                <a:spcPts val="2140"/>
              </a:lnSpc>
            </a:pPr>
            <a:r>
              <a:rPr sz="2000" spc="-15" dirty="0">
                <a:latin typeface="Courier New"/>
                <a:cs typeface="Courier New"/>
              </a:rPr>
              <a:t>&lt;/p&gt;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50"/>
              </a:lnSpc>
            </a:pPr>
            <a:r>
              <a:rPr sz="2000" spc="-15" dirty="0">
                <a:latin typeface="Courier New"/>
                <a:cs typeface="Courier New"/>
              </a:rPr>
              <a:t>&lt;/f</a:t>
            </a:r>
            <a:r>
              <a:rPr sz="2000" spc="-30" dirty="0">
                <a:latin typeface="Courier New"/>
                <a:cs typeface="Courier New"/>
              </a:rPr>
              <a:t>o</a:t>
            </a:r>
            <a:r>
              <a:rPr sz="2000" spc="-15" dirty="0">
                <a:latin typeface="Courier New"/>
                <a:cs typeface="Courier New"/>
              </a:rPr>
              <a:t>rm&gt;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latin typeface="Arial"/>
                <a:cs typeface="Arial"/>
              </a:rPr>
              <a:t>P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spc="0" dirty="0">
                <a:latin typeface="Arial"/>
                <a:cs typeface="Arial"/>
              </a:rPr>
              <a:t>s</a:t>
            </a:r>
            <a:r>
              <a:rPr sz="3800" spc="5" dirty="0">
                <a:latin typeface="Arial"/>
                <a:cs typeface="Arial"/>
              </a:rPr>
              <a:t>s</a:t>
            </a:r>
            <a:r>
              <a:rPr sz="3800" spc="0" dirty="0">
                <a:latin typeface="Arial"/>
                <a:cs typeface="Arial"/>
              </a:rPr>
              <a:t>w</a:t>
            </a:r>
            <a:r>
              <a:rPr sz="3800" spc="-5" dirty="0">
                <a:latin typeface="Arial"/>
                <a:cs typeface="Arial"/>
              </a:rPr>
              <a:t>o</a:t>
            </a:r>
            <a:r>
              <a:rPr sz="3800" spc="0" dirty="0">
                <a:latin typeface="Arial"/>
                <a:cs typeface="Arial"/>
              </a:rPr>
              <a:t>rd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5" dirty="0">
                <a:latin typeface="Arial"/>
                <a:cs typeface="Arial"/>
              </a:rPr>
              <a:t>f</a:t>
            </a:r>
            <a:r>
              <a:rPr sz="3800" spc="-5" dirty="0">
                <a:latin typeface="Arial"/>
                <a:cs typeface="Arial"/>
              </a:rPr>
              <a:t>ield</a:t>
            </a:r>
            <a:r>
              <a:rPr sz="3800" spc="0" dirty="0">
                <a:latin typeface="Arial"/>
                <a:cs typeface="Arial"/>
              </a:rPr>
              <a:t>s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500" y="2073909"/>
            <a:ext cx="7865745" cy="2951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Arial"/>
                <a:cs typeface="Arial"/>
              </a:rPr>
              <a:t>S</a:t>
            </a:r>
            <a:r>
              <a:rPr sz="2000" b="1" spc="-40" dirty="0">
                <a:latin typeface="Arial"/>
                <a:cs typeface="Arial"/>
              </a:rPr>
              <a:t>y</a:t>
            </a:r>
            <a:r>
              <a:rPr sz="2000" b="1" spc="20" dirty="0">
                <a:latin typeface="Arial"/>
                <a:cs typeface="Arial"/>
              </a:rPr>
              <a:t>n</a:t>
            </a:r>
            <a:r>
              <a:rPr sz="2000" b="1" spc="-30" dirty="0">
                <a:latin typeface="Arial"/>
                <a:cs typeface="Arial"/>
              </a:rPr>
              <a:t>t</a:t>
            </a:r>
            <a:r>
              <a:rPr sz="2000" b="1" spc="-20" dirty="0">
                <a:latin typeface="Arial"/>
                <a:cs typeface="Arial"/>
              </a:rPr>
              <a:t>a</a:t>
            </a:r>
            <a:r>
              <a:rPr sz="2000" b="1" spc="-60" dirty="0">
                <a:latin typeface="Arial"/>
                <a:cs typeface="Arial"/>
              </a:rPr>
              <a:t>x</a:t>
            </a:r>
            <a:r>
              <a:rPr sz="2000" b="1" spc="-1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30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ourier New"/>
                <a:cs typeface="Courier New"/>
              </a:rPr>
              <a:t>&lt;in</a:t>
            </a:r>
            <a:r>
              <a:rPr sz="2000" spc="-30" dirty="0">
                <a:latin typeface="Courier New"/>
                <a:cs typeface="Courier New"/>
              </a:rPr>
              <a:t>p</a:t>
            </a:r>
            <a:r>
              <a:rPr sz="2000" spc="-15" dirty="0">
                <a:latin typeface="Courier New"/>
                <a:cs typeface="Courier New"/>
              </a:rPr>
              <a:t>ut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type=</a:t>
            </a:r>
            <a:r>
              <a:rPr sz="2000" spc="0" dirty="0">
                <a:latin typeface="Courier New"/>
                <a:cs typeface="Courier New"/>
              </a:rPr>
              <a:t>"</a:t>
            </a:r>
            <a:r>
              <a:rPr sz="2000" b="1" spc="-30" dirty="0">
                <a:latin typeface="Courier New"/>
                <a:cs typeface="Courier New"/>
              </a:rPr>
              <a:t>p</a:t>
            </a:r>
            <a:r>
              <a:rPr sz="2000" b="1" spc="-15" dirty="0">
                <a:latin typeface="Courier New"/>
                <a:cs typeface="Courier New"/>
              </a:rPr>
              <a:t>a</a:t>
            </a:r>
            <a:r>
              <a:rPr sz="2000" b="1" spc="-10" dirty="0">
                <a:latin typeface="Courier New"/>
                <a:cs typeface="Courier New"/>
              </a:rPr>
              <a:t>s</a:t>
            </a:r>
            <a:r>
              <a:rPr sz="2000" b="1" spc="-15" dirty="0">
                <a:latin typeface="Courier New"/>
                <a:cs typeface="Courier New"/>
              </a:rPr>
              <a:t>swo</a:t>
            </a:r>
            <a:r>
              <a:rPr sz="2000" b="1" spc="-30" dirty="0">
                <a:latin typeface="Courier New"/>
                <a:cs typeface="Courier New"/>
              </a:rPr>
              <a:t>r</a:t>
            </a:r>
            <a:r>
              <a:rPr sz="2000" b="1" spc="-10" dirty="0">
                <a:latin typeface="Courier New"/>
                <a:cs typeface="Courier New"/>
              </a:rPr>
              <a:t>d</a:t>
            </a:r>
            <a:r>
              <a:rPr sz="2000" spc="-15" dirty="0">
                <a:latin typeface="Courier New"/>
                <a:cs typeface="Courier New"/>
              </a:rPr>
              <a:t>"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na</a:t>
            </a:r>
            <a:r>
              <a:rPr sz="2000" spc="-30" dirty="0">
                <a:latin typeface="Courier New"/>
                <a:cs typeface="Courier New"/>
              </a:rPr>
              <a:t>m</a:t>
            </a:r>
            <a:r>
              <a:rPr sz="2000" spc="-10" dirty="0">
                <a:latin typeface="Courier New"/>
                <a:cs typeface="Courier New"/>
              </a:rPr>
              <a:t>e</a:t>
            </a:r>
            <a:r>
              <a:rPr sz="2000" spc="-15" dirty="0">
                <a:latin typeface="Courier New"/>
                <a:cs typeface="Courier New"/>
              </a:rPr>
              <a:t>="pw"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2000" spc="70" dirty="0">
                <a:latin typeface="Arial"/>
                <a:cs typeface="Arial"/>
              </a:rPr>
              <a:t>W</a:t>
            </a:r>
            <a:r>
              <a:rPr sz="2000" spc="-70" dirty="0">
                <a:latin typeface="Arial"/>
                <a:cs typeface="Arial"/>
              </a:rPr>
              <a:t>h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y</a:t>
            </a:r>
            <a:r>
              <a:rPr sz="2000" spc="-3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w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hi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u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np</a:t>
            </a:r>
            <a:r>
              <a:rPr sz="2000" spc="-30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89"/>
              </a:spcBef>
            </a:pPr>
            <a:endParaRPr sz="1300"/>
          </a:p>
          <a:p>
            <a:pPr marL="12700" marR="12700">
              <a:lnSpc>
                <a:spcPts val="2300"/>
              </a:lnSpc>
            </a:pPr>
            <a:r>
              <a:rPr sz="2000" spc="-50" dirty="0">
                <a:latin typeface="Arial"/>
                <a:cs typeface="Arial"/>
              </a:rPr>
              <a:t>U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mo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4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25" dirty="0">
                <a:latin typeface="Arial"/>
                <a:cs typeface="Arial"/>
              </a:rPr>
              <a:t>s</a:t>
            </a:r>
            <a:r>
              <a:rPr sz="2000" spc="-40" dirty="0">
                <a:latin typeface="Arial"/>
                <a:cs typeface="Arial"/>
              </a:rPr>
              <a:t>w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rd </a:t>
            </a:r>
            <a:r>
              <a:rPr sz="2000" spc="-20" dirty="0">
                <a:latin typeface="Arial"/>
                <a:cs typeface="Arial"/>
              </a:rPr>
              <a:t>en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4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30" dirty="0">
                <a:latin typeface="Arial"/>
                <a:cs typeface="Arial"/>
              </a:rPr>
              <a:t>o</a:t>
            </a:r>
            <a:r>
              <a:rPr sz="2000" spc="-10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30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d</a:t>
            </a:r>
            <a:r>
              <a:rPr sz="2000" spc="-3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30" dirty="0">
                <a:latin typeface="Arial"/>
                <a:cs typeface="Arial"/>
              </a:rPr>
              <a:t>ar</a:t>
            </a:r>
            <a:r>
              <a:rPr sz="2000" spc="-4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o</a:t>
            </a:r>
            <a:r>
              <a:rPr sz="2000" spc="2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ou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 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ber</a:t>
            </a:r>
            <a:r>
              <a:rPr sz="2000" spc="-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4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2000" spc="-40" dirty="0">
                <a:latin typeface="Arial"/>
                <a:cs typeface="Arial"/>
              </a:rPr>
              <a:t>H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ib</a:t>
            </a:r>
            <a:r>
              <a:rPr sz="2000" spc="-4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30" dirty="0">
                <a:latin typeface="Arial"/>
                <a:cs typeface="Arial"/>
              </a:rPr>
              <a:t>e</a:t>
            </a:r>
            <a:r>
              <a:rPr sz="2000" spc="-12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f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50" dirty="0">
                <a:latin typeface="Arial"/>
                <a:cs typeface="Arial"/>
              </a:rPr>
              <a:t>W</a:t>
            </a:r>
            <a:r>
              <a:rPr sz="4000" spc="-5" dirty="0">
                <a:latin typeface="Arial"/>
                <a:cs typeface="Arial"/>
              </a:rPr>
              <a:t>ha</a:t>
            </a:r>
            <a:r>
              <a:rPr sz="4000" spc="-15" dirty="0">
                <a:latin typeface="Arial"/>
                <a:cs typeface="Arial"/>
              </a:rPr>
              <a:t>t is a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45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ab</a:t>
            </a:r>
            <a:r>
              <a:rPr sz="4000" spc="0" dirty="0">
                <a:latin typeface="Arial"/>
                <a:cs typeface="Arial"/>
              </a:rPr>
              <a:t>l</a:t>
            </a:r>
            <a:r>
              <a:rPr sz="4000" spc="-10" dirty="0">
                <a:latin typeface="Arial"/>
                <a:cs typeface="Arial"/>
              </a:rPr>
              <a:t>e</a:t>
            </a:r>
            <a:r>
              <a:rPr sz="4000" spc="0" dirty="0">
                <a:latin typeface="Arial"/>
                <a:cs typeface="Arial"/>
              </a:rPr>
              <a:t>?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369" y="1987550"/>
            <a:ext cx="6067425" cy="1487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35" dirty="0">
                <a:latin typeface="Arial"/>
                <a:cs typeface="Arial"/>
              </a:rPr>
              <a:t>•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2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4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40" dirty="0">
                <a:latin typeface="Arial"/>
                <a:cs typeface="Arial"/>
              </a:rPr>
              <a:t>z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ro</a:t>
            </a:r>
            <a:r>
              <a:rPr sz="2000" i="1" spc="-50" dirty="0">
                <a:latin typeface="Arial"/>
                <a:cs typeface="Arial"/>
              </a:rPr>
              <a:t>w</a:t>
            </a:r>
            <a:r>
              <a:rPr sz="2000" i="1" spc="-10" dirty="0">
                <a:latin typeface="Arial"/>
                <a:cs typeface="Arial"/>
              </a:rPr>
              <a:t>s</a:t>
            </a:r>
            <a:r>
              <a:rPr sz="2000" i="1" spc="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v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r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40" dirty="0">
                <a:latin typeface="Arial"/>
                <a:cs typeface="Arial"/>
              </a:rPr>
              <a:t>i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i="1" spc="15" dirty="0">
                <a:latin typeface="Arial"/>
                <a:cs typeface="Arial"/>
              </a:rPr>
              <a:t>c</a:t>
            </a:r>
            <a:r>
              <a:rPr sz="2000" i="1" spc="-30" dirty="0">
                <a:latin typeface="Arial"/>
                <a:cs typeface="Arial"/>
              </a:rPr>
              <a:t>o</a:t>
            </a:r>
            <a:r>
              <a:rPr sz="2000" i="1" spc="-10" dirty="0">
                <a:latin typeface="Arial"/>
                <a:cs typeface="Arial"/>
              </a:rPr>
              <a:t>lu</a:t>
            </a:r>
            <a:r>
              <a:rPr sz="2000" i="1" spc="-40" dirty="0">
                <a:latin typeface="Arial"/>
                <a:cs typeface="Arial"/>
              </a:rPr>
              <a:t>mn</a:t>
            </a:r>
            <a:r>
              <a:rPr sz="2000" i="1" spc="-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00"/>
              </a:lnSpc>
            </a:pPr>
            <a:r>
              <a:rPr sz="2000" spc="-25" dirty="0">
                <a:latin typeface="Arial"/>
                <a:cs typeface="Arial"/>
              </a:rPr>
              <a:t>•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30" dirty="0">
                <a:latin typeface="Arial"/>
                <a:cs typeface="Arial"/>
              </a:rPr>
              <a:t>n</a:t>
            </a:r>
            <a:r>
              <a:rPr sz="2000" spc="2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r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io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r</a:t>
            </a:r>
            <a:r>
              <a:rPr sz="2000" spc="1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c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l</a:t>
            </a:r>
            <a:r>
              <a:rPr sz="2000" spc="0" dirty="0">
                <a:latin typeface="Arial"/>
                <a:cs typeface="Arial"/>
              </a:rPr>
              <a:t>u</a:t>
            </a:r>
            <a:r>
              <a:rPr sz="2000" spc="-5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i="1" spc="0" dirty="0">
                <a:latin typeface="Arial"/>
                <a:cs typeface="Arial"/>
              </a:rPr>
              <a:t>c</a:t>
            </a:r>
            <a:r>
              <a:rPr sz="2000" i="1" spc="-30" dirty="0">
                <a:latin typeface="Arial"/>
                <a:cs typeface="Arial"/>
              </a:rPr>
              <a:t>e</a:t>
            </a:r>
            <a:r>
              <a:rPr sz="2000" i="1" spc="-10" dirty="0">
                <a:latin typeface="Arial"/>
                <a:cs typeface="Arial"/>
              </a:rPr>
              <a:t>l</a:t>
            </a:r>
            <a:r>
              <a:rPr sz="2000" i="1" spc="-5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20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2000" i="1" spc="5" dirty="0">
                <a:latin typeface="Arial"/>
                <a:cs typeface="Arial"/>
              </a:rPr>
              <a:t>C</a:t>
            </a:r>
            <a:r>
              <a:rPr sz="2000" i="1" spc="-30" dirty="0">
                <a:latin typeface="Arial"/>
                <a:cs typeface="Arial"/>
              </a:rPr>
              <a:t>e</a:t>
            </a:r>
            <a:r>
              <a:rPr sz="2000" i="1" spc="-10" dirty="0">
                <a:latin typeface="Arial"/>
                <a:cs typeface="Arial"/>
              </a:rPr>
              <a:t>l</a:t>
            </a:r>
            <a:r>
              <a:rPr sz="2000" i="1" spc="-30" dirty="0">
                <a:latin typeface="Arial"/>
                <a:cs typeface="Arial"/>
              </a:rPr>
              <a:t>l</a:t>
            </a:r>
            <a:r>
              <a:rPr sz="2000" i="1" spc="-10" dirty="0">
                <a:latin typeface="Arial"/>
                <a:cs typeface="Arial"/>
              </a:rPr>
              <a:t>s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spc="-30" dirty="0">
                <a:latin typeface="Arial"/>
                <a:cs typeface="Arial"/>
              </a:rPr>
              <a:t>o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30" dirty="0">
                <a:latin typeface="Arial"/>
                <a:cs typeface="Arial"/>
              </a:rPr>
              <a:t>m</a:t>
            </a:r>
            <a:r>
              <a:rPr sz="2000" spc="-40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y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hi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4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10"/>
              </a:lnSpc>
            </a:pPr>
            <a:r>
              <a:rPr sz="2000" spc="0" dirty="0">
                <a:latin typeface="Arial"/>
                <a:cs typeface="Arial"/>
              </a:rPr>
              <a:t>t</a:t>
            </a:r>
            <a:r>
              <a:rPr sz="2000" spc="30" dirty="0">
                <a:latin typeface="Arial"/>
                <a:cs typeface="Arial"/>
              </a:rPr>
              <a:t>e</a:t>
            </a:r>
            <a:r>
              <a:rPr sz="2000" spc="-110" dirty="0">
                <a:latin typeface="Arial"/>
                <a:cs typeface="Arial"/>
              </a:rPr>
              <a:t>x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he</a:t>
            </a:r>
            <a:r>
              <a:rPr sz="2000" spc="-10" dirty="0">
                <a:latin typeface="Arial"/>
                <a:cs typeface="Arial"/>
              </a:rPr>
              <a:t>adi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4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or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40" dirty="0">
                <a:latin typeface="Arial"/>
                <a:cs typeface="Arial"/>
              </a:rPr>
              <a:t>z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-30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5" dirty="0">
                <a:latin typeface="Arial"/>
                <a:cs typeface="Arial"/>
              </a:rPr>
              <a:t> i</a:t>
            </a:r>
            <a:r>
              <a:rPr sz="2000" spc="-50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4389" y="3860800"/>
            <a:ext cx="1686560" cy="638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latin typeface="Arial"/>
                <a:cs typeface="Arial"/>
              </a:rPr>
              <a:t>S</a:t>
            </a:r>
            <a:r>
              <a:rPr sz="3800" spc="-5" dirty="0">
                <a:latin typeface="Arial"/>
                <a:cs typeface="Arial"/>
              </a:rPr>
              <a:t>ub</a:t>
            </a:r>
            <a:r>
              <a:rPr sz="3800" spc="0" dirty="0">
                <a:latin typeface="Arial"/>
                <a:cs typeface="Arial"/>
              </a:rPr>
              <a:t>m</a:t>
            </a:r>
            <a:r>
              <a:rPr sz="3800" spc="-5" dirty="0">
                <a:latin typeface="Arial"/>
                <a:cs typeface="Arial"/>
              </a:rPr>
              <a:t>i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bu</a:t>
            </a:r>
            <a:r>
              <a:rPr sz="3800" spc="-15" dirty="0">
                <a:latin typeface="Arial"/>
                <a:cs typeface="Arial"/>
              </a:rPr>
              <a:t>tt</a:t>
            </a:r>
            <a:r>
              <a:rPr sz="3800" spc="-5" dirty="0">
                <a:latin typeface="Arial"/>
                <a:cs typeface="Arial"/>
              </a:rPr>
              <a:t>o</a:t>
            </a:r>
            <a:r>
              <a:rPr sz="3800" spc="0" dirty="0">
                <a:latin typeface="Arial"/>
                <a:cs typeface="Arial"/>
              </a:rPr>
              <a:t>n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6280" y="1918970"/>
            <a:ext cx="8157845" cy="17551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300"/>
              </a:lnSpc>
            </a:pP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30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b</a:t>
            </a:r>
            <a:r>
              <a:rPr sz="2000" spc="-30" dirty="0">
                <a:latin typeface="Arial"/>
                <a:cs typeface="Arial"/>
              </a:rPr>
              <a:t>mi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-40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tt</a:t>
            </a:r>
            <a:r>
              <a:rPr sz="2000" spc="-3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u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d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d 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s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30" dirty="0">
                <a:latin typeface="Arial"/>
                <a:cs typeface="Arial"/>
              </a:rPr>
              <a:t>ve</a:t>
            </a:r>
            <a:r>
              <a:rPr sz="2000" spc="-12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s</a:t>
            </a:r>
            <a:r>
              <a:rPr sz="2000" spc="-30" dirty="0">
                <a:latin typeface="Arial"/>
                <a:cs typeface="Arial"/>
              </a:rPr>
              <a:t>p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5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 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40" dirty="0">
                <a:latin typeface="Arial"/>
                <a:cs typeface="Arial"/>
              </a:rPr>
              <a:t>'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ib</a:t>
            </a:r>
            <a:r>
              <a:rPr sz="2000" spc="-4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29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ourier New"/>
                <a:cs typeface="Courier New"/>
              </a:rPr>
              <a:t>&lt;in</a:t>
            </a:r>
            <a:r>
              <a:rPr sz="2000" spc="-30" dirty="0">
                <a:latin typeface="Courier New"/>
                <a:cs typeface="Courier New"/>
              </a:rPr>
              <a:t>p</a:t>
            </a:r>
            <a:r>
              <a:rPr sz="2000" spc="-15" dirty="0">
                <a:latin typeface="Courier New"/>
                <a:cs typeface="Courier New"/>
              </a:rPr>
              <a:t>ut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type=</a:t>
            </a:r>
            <a:r>
              <a:rPr sz="2000" spc="-10" dirty="0">
                <a:latin typeface="Courier New"/>
                <a:cs typeface="Courier New"/>
              </a:rPr>
              <a:t>"</a:t>
            </a:r>
            <a:r>
              <a:rPr sz="2000" b="1" spc="-30" dirty="0">
                <a:latin typeface="Courier New"/>
                <a:cs typeface="Courier New"/>
              </a:rPr>
              <a:t>s</a:t>
            </a:r>
            <a:r>
              <a:rPr sz="2000" b="1" spc="-15" dirty="0">
                <a:latin typeface="Courier New"/>
                <a:cs typeface="Courier New"/>
              </a:rPr>
              <a:t>u</a:t>
            </a:r>
            <a:r>
              <a:rPr sz="2000" b="1" spc="-10" dirty="0">
                <a:latin typeface="Courier New"/>
                <a:cs typeface="Courier New"/>
              </a:rPr>
              <a:t>b</a:t>
            </a:r>
            <a:r>
              <a:rPr sz="2000" b="1" spc="-15" dirty="0">
                <a:latin typeface="Courier New"/>
                <a:cs typeface="Courier New"/>
              </a:rPr>
              <a:t>mit</a:t>
            </a:r>
            <a:r>
              <a:rPr sz="2000" spc="-15" dirty="0">
                <a:latin typeface="Courier New"/>
                <a:cs typeface="Courier New"/>
              </a:rPr>
              <a:t>" v</a:t>
            </a:r>
            <a:r>
              <a:rPr sz="2000" spc="-10" dirty="0">
                <a:latin typeface="Courier New"/>
                <a:cs typeface="Courier New"/>
              </a:rPr>
              <a:t>a</a:t>
            </a:r>
            <a:r>
              <a:rPr sz="2000" spc="-15" dirty="0">
                <a:latin typeface="Courier New"/>
                <a:cs typeface="Courier New"/>
              </a:rPr>
              <a:t>lu</a:t>
            </a:r>
            <a:r>
              <a:rPr sz="2000" spc="-30" dirty="0">
                <a:latin typeface="Courier New"/>
                <a:cs typeface="Courier New"/>
              </a:rPr>
              <a:t>e</a:t>
            </a:r>
            <a:r>
              <a:rPr sz="2000" spc="-15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"</a:t>
            </a:r>
            <a:r>
              <a:rPr sz="2000" spc="-15" dirty="0">
                <a:latin typeface="Courier New"/>
                <a:cs typeface="Courier New"/>
              </a:rPr>
              <a:t>Send"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Arial"/>
                <a:cs typeface="Arial"/>
              </a:rPr>
              <a:t>v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rib</a:t>
            </a:r>
            <a:r>
              <a:rPr sz="2000" spc="-3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 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s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30" dirty="0">
                <a:latin typeface="Arial"/>
                <a:cs typeface="Arial"/>
              </a:rPr>
              <a:t>e</a:t>
            </a:r>
            <a:r>
              <a:rPr sz="2000" spc="-12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 </a:t>
            </a:r>
            <a:r>
              <a:rPr sz="2000" spc="-30" dirty="0">
                <a:latin typeface="Arial"/>
                <a:cs typeface="Arial"/>
              </a:rPr>
              <a:t>b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890" y="1690370"/>
            <a:ext cx="7893684" cy="4069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45" dirty="0">
                <a:latin typeface="Arial"/>
                <a:cs typeface="Arial"/>
              </a:rPr>
              <a:t>R</a:t>
            </a:r>
            <a:r>
              <a:rPr sz="1600" spc="35" dirty="0">
                <a:latin typeface="Arial"/>
                <a:cs typeface="Arial"/>
              </a:rPr>
              <a:t>a</a:t>
            </a:r>
            <a:r>
              <a:rPr sz="1600" spc="-70" dirty="0">
                <a:latin typeface="Arial"/>
                <a:cs typeface="Arial"/>
              </a:rPr>
              <a:t>d</a:t>
            </a:r>
            <a:r>
              <a:rPr sz="1600" spc="2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 </a:t>
            </a:r>
            <a:r>
              <a:rPr sz="1600" spc="5" dirty="0">
                <a:latin typeface="Arial"/>
                <a:cs typeface="Arial"/>
              </a:rPr>
              <a:t>B</a:t>
            </a:r>
            <a:r>
              <a:rPr sz="1600" spc="-55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tt</a:t>
            </a:r>
            <a:r>
              <a:rPr sz="1600" spc="25" dirty="0">
                <a:latin typeface="Arial"/>
                <a:cs typeface="Arial"/>
              </a:rPr>
              <a:t>o</a:t>
            </a:r>
            <a:r>
              <a:rPr sz="1600" spc="-7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spc="25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n</a:t>
            </a:r>
            <a:r>
              <a:rPr sz="1600" spc="-4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</a:t>
            </a:r>
            <a:r>
              <a:rPr sz="1600" spc="-6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15" dirty="0">
                <a:latin typeface="Arial"/>
                <a:cs typeface="Arial"/>
              </a:rPr>
              <a:t>e</a:t>
            </a:r>
            <a:r>
              <a:rPr sz="1600" spc="-4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2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 </a:t>
            </a:r>
            <a:r>
              <a:rPr sz="1600" spc="-45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35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u</a:t>
            </a:r>
            <a:r>
              <a:rPr sz="1600" spc="-5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 marR="3977004">
              <a:lnSpc>
                <a:spcPts val="3840"/>
              </a:lnSpc>
              <a:spcBef>
                <a:spcPts val="295"/>
              </a:spcBef>
            </a:pPr>
            <a:r>
              <a:rPr sz="1600" spc="55" dirty="0">
                <a:latin typeface="Arial"/>
                <a:cs typeface="Arial"/>
              </a:rPr>
              <a:t>I</a:t>
            </a:r>
            <a:r>
              <a:rPr sz="1600" spc="-90" dirty="0">
                <a:latin typeface="Arial"/>
                <a:cs typeface="Arial"/>
              </a:rPr>
              <a:t>m</a:t>
            </a:r>
            <a:r>
              <a:rPr sz="1600" spc="-55" dirty="0">
                <a:latin typeface="Arial"/>
                <a:cs typeface="Arial"/>
              </a:rPr>
              <a:t>p</a:t>
            </a:r>
            <a:r>
              <a:rPr sz="1600" spc="1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25" dirty="0">
                <a:latin typeface="Arial"/>
                <a:cs typeface="Arial"/>
              </a:rPr>
              <a:t>a</a:t>
            </a:r>
            <a:r>
              <a:rPr sz="1600" spc="-6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at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25" dirty="0">
                <a:latin typeface="Arial"/>
                <a:cs typeface="Arial"/>
              </a:rPr>
              <a:t>r</a:t>
            </a:r>
            <a:r>
              <a:rPr sz="1600" spc="40" dirty="0">
                <a:latin typeface="Arial"/>
                <a:cs typeface="Arial"/>
              </a:rPr>
              <a:t>i</a:t>
            </a:r>
            <a:r>
              <a:rPr sz="1600" spc="-30" dirty="0">
                <a:latin typeface="Arial"/>
                <a:cs typeface="Arial"/>
              </a:rPr>
              <a:t>b</a:t>
            </a:r>
            <a:r>
              <a:rPr sz="1600" spc="-5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tes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2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 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name </a:t>
            </a:r>
            <a:r>
              <a:rPr sz="1600" spc="15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d 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-10" dirty="0">
                <a:latin typeface="Courier New"/>
                <a:cs typeface="Courier New"/>
              </a:rPr>
              <a:t>e name </a:t>
            </a:r>
            <a:r>
              <a:rPr sz="1600" spc="30" dirty="0">
                <a:latin typeface="Arial"/>
                <a:cs typeface="Arial"/>
              </a:rPr>
              <a:t>i</a:t>
            </a:r>
            <a:r>
              <a:rPr sz="1600" spc="-70" dirty="0">
                <a:latin typeface="Arial"/>
                <a:cs typeface="Arial"/>
              </a:rPr>
              <a:t>d</a:t>
            </a:r>
            <a:r>
              <a:rPr sz="1600" spc="35" dirty="0">
                <a:latin typeface="Arial"/>
                <a:cs typeface="Arial"/>
              </a:rPr>
              <a:t>e</a:t>
            </a:r>
            <a:r>
              <a:rPr sz="1600" spc="-6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t</a:t>
            </a:r>
            <a:r>
              <a:rPr sz="1600" spc="-7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r</a:t>
            </a:r>
            <a:r>
              <a:rPr sz="1600" spc="25" dirty="0">
                <a:latin typeface="Arial"/>
                <a:cs typeface="Arial"/>
              </a:rPr>
              <a:t>a</a:t>
            </a:r>
            <a:r>
              <a:rPr sz="1600" spc="-7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</a:t>
            </a:r>
            <a:r>
              <a:rPr sz="1600" spc="-55" dirty="0">
                <a:latin typeface="Arial"/>
                <a:cs typeface="Arial"/>
              </a:rPr>
              <a:t>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3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35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560"/>
              </a:lnSpc>
            </a:pPr>
            <a:r>
              <a:rPr sz="1600" spc="-10" dirty="0">
                <a:latin typeface="Courier New"/>
                <a:cs typeface="Courier New"/>
              </a:rPr>
              <a:t>value </a:t>
            </a:r>
            <a:r>
              <a:rPr sz="1600" spc="30" dirty="0">
                <a:latin typeface="Arial"/>
                <a:cs typeface="Arial"/>
              </a:rPr>
              <a:t>i</a:t>
            </a:r>
            <a:r>
              <a:rPr sz="1600" spc="-70" dirty="0">
                <a:latin typeface="Arial"/>
                <a:cs typeface="Arial"/>
              </a:rPr>
              <a:t>d</a:t>
            </a:r>
            <a:r>
              <a:rPr sz="1600" spc="35" dirty="0">
                <a:latin typeface="Arial"/>
                <a:cs typeface="Arial"/>
              </a:rPr>
              <a:t>e</a:t>
            </a:r>
            <a:r>
              <a:rPr sz="1600" spc="-6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 </a:t>
            </a:r>
            <a:r>
              <a:rPr sz="1600" spc="35" dirty="0">
                <a:latin typeface="Arial"/>
                <a:cs typeface="Arial"/>
              </a:rPr>
              <a:t>s</a:t>
            </a:r>
            <a:r>
              <a:rPr sz="1600" spc="-70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 </a:t>
            </a:r>
            <a:r>
              <a:rPr sz="1600" spc="-25" dirty="0">
                <a:latin typeface="Arial"/>
                <a:cs typeface="Arial"/>
              </a:rPr>
              <a:t>r</a:t>
            </a:r>
            <a:r>
              <a:rPr sz="1600" spc="25" dirty="0">
                <a:latin typeface="Arial"/>
                <a:cs typeface="Arial"/>
              </a:rPr>
              <a:t>a</a:t>
            </a:r>
            <a:r>
              <a:rPr sz="1600" spc="-6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 b</a:t>
            </a:r>
            <a:r>
              <a:rPr sz="1600" spc="-45" dirty="0">
                <a:latin typeface="Arial"/>
                <a:cs typeface="Arial"/>
              </a:rPr>
              <a:t>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55" dirty="0">
                <a:latin typeface="Arial"/>
                <a:cs typeface="Arial"/>
              </a:rPr>
              <a:t>h</a:t>
            </a:r>
            <a:r>
              <a:rPr sz="1600" spc="2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t</a:t>
            </a:r>
            <a:r>
              <a:rPr sz="1600" spc="-6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1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l</a:t>
            </a:r>
            <a:r>
              <a:rPr sz="1600" spc="-60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15" dirty="0">
                <a:latin typeface="Arial"/>
                <a:cs typeface="Arial"/>
              </a:rPr>
              <a:t>e</a:t>
            </a:r>
            <a:r>
              <a:rPr sz="1600" spc="-7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 </a:t>
            </a:r>
            <a:r>
              <a:rPr sz="1600" spc="25" dirty="0">
                <a:latin typeface="Arial"/>
                <a:cs typeface="Arial"/>
              </a:rPr>
              <a:t>t</a:t>
            </a:r>
            <a:r>
              <a:rPr sz="1600" spc="-7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45" dirty="0">
                <a:latin typeface="Arial"/>
                <a:cs typeface="Arial"/>
              </a:rPr>
              <a:t>r</a:t>
            </a:r>
            <a:r>
              <a:rPr sz="1600" spc="-120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's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U</a:t>
            </a:r>
            <a:r>
              <a:rPr sz="1600" spc="-15" dirty="0">
                <a:latin typeface="Arial"/>
                <a:cs typeface="Arial"/>
              </a:rPr>
              <a:t>RL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5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i</a:t>
            </a:r>
            <a:r>
              <a:rPr sz="1600" spc="25" dirty="0">
                <a:latin typeface="Arial"/>
                <a:cs typeface="Arial"/>
              </a:rPr>
              <a:t>o</a:t>
            </a:r>
            <a:r>
              <a:rPr sz="1600" spc="-60" dirty="0">
                <a:latin typeface="Arial"/>
                <a:cs typeface="Arial"/>
              </a:rPr>
              <a:t>n</a:t>
            </a:r>
            <a:r>
              <a:rPr sz="1600" spc="25" dirty="0">
                <a:latin typeface="Arial"/>
                <a:cs typeface="Arial"/>
              </a:rPr>
              <a:t>a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att</a:t>
            </a:r>
            <a:r>
              <a:rPr sz="1600" spc="-35" dirty="0">
                <a:latin typeface="Arial"/>
                <a:cs typeface="Arial"/>
              </a:rPr>
              <a:t>r</a:t>
            </a:r>
            <a:r>
              <a:rPr sz="1600" spc="40" dirty="0">
                <a:latin typeface="Arial"/>
                <a:cs typeface="Arial"/>
              </a:rPr>
              <a:t>i</a:t>
            </a:r>
            <a:r>
              <a:rPr sz="1600" spc="-30" dirty="0">
                <a:latin typeface="Arial"/>
                <a:cs typeface="Arial"/>
              </a:rPr>
              <a:t>b</a:t>
            </a:r>
            <a:r>
              <a:rPr sz="1600" spc="-55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te: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60"/>
              </a:lnSpc>
            </a:pPr>
            <a:r>
              <a:rPr sz="1600" spc="25" dirty="0">
                <a:latin typeface="Arial"/>
                <a:cs typeface="Arial"/>
              </a:rPr>
              <a:t>c</a:t>
            </a:r>
            <a:r>
              <a:rPr sz="1600" spc="-7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35" dirty="0">
                <a:latin typeface="Arial"/>
                <a:cs typeface="Arial"/>
              </a:rPr>
              <a:t>c</a:t>
            </a:r>
            <a:r>
              <a:rPr sz="1600" spc="-60" dirty="0">
                <a:latin typeface="Arial"/>
                <a:cs typeface="Arial"/>
              </a:rPr>
              <a:t>k</a:t>
            </a:r>
            <a:r>
              <a:rPr sz="1600" spc="3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es</a:t>
            </a:r>
            <a:r>
              <a:rPr sz="1600" spc="50" dirty="0">
                <a:latin typeface="Arial"/>
                <a:cs typeface="Arial"/>
              </a:rPr>
              <a:t>i</a:t>
            </a:r>
            <a:r>
              <a:rPr sz="1600" spc="-30" dirty="0">
                <a:latin typeface="Arial"/>
                <a:cs typeface="Arial"/>
              </a:rPr>
              <a:t>g</a:t>
            </a:r>
            <a:r>
              <a:rPr sz="1600" spc="-60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</a:t>
            </a:r>
            <a:r>
              <a:rPr sz="1600" spc="-60" dirty="0">
                <a:latin typeface="Arial"/>
                <a:cs typeface="Arial"/>
              </a:rPr>
              <a:t>h</a:t>
            </a:r>
            <a:r>
              <a:rPr sz="1600" spc="10" dirty="0">
                <a:latin typeface="Arial"/>
                <a:cs typeface="Arial"/>
              </a:rPr>
              <a:t>i</a:t>
            </a:r>
            <a:r>
              <a:rPr sz="1600" spc="4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r</a:t>
            </a:r>
            <a:r>
              <a:rPr sz="1600" spc="25" dirty="0">
                <a:latin typeface="Arial"/>
                <a:cs typeface="Arial"/>
              </a:rPr>
              <a:t>a</a:t>
            </a:r>
            <a:r>
              <a:rPr sz="1600" spc="-60" dirty="0">
                <a:latin typeface="Arial"/>
                <a:cs typeface="Arial"/>
              </a:rPr>
              <a:t>d</a:t>
            </a:r>
            <a:r>
              <a:rPr sz="1600" spc="2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 b</a:t>
            </a:r>
            <a:r>
              <a:rPr sz="1600" spc="-45" dirty="0">
                <a:latin typeface="Arial"/>
                <a:cs typeface="Arial"/>
              </a:rPr>
              <a:t>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 </a:t>
            </a:r>
            <a:r>
              <a:rPr sz="1600" spc="40" dirty="0">
                <a:latin typeface="Arial"/>
                <a:cs typeface="Arial"/>
              </a:rPr>
              <a:t>i</a:t>
            </a:r>
            <a:r>
              <a:rPr sz="1600" spc="-70" dirty="0">
                <a:latin typeface="Arial"/>
                <a:cs typeface="Arial"/>
              </a:rPr>
              <a:t>n</a:t>
            </a:r>
            <a:r>
              <a:rPr sz="1600" spc="1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2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l</a:t>
            </a:r>
            <a:r>
              <a:rPr sz="1600" spc="-6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15" dirty="0">
                <a:latin typeface="Arial"/>
                <a:cs typeface="Arial"/>
              </a:rPr>
              <a:t>e</a:t>
            </a:r>
            <a:r>
              <a:rPr sz="1600" spc="-6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2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600" b="1" spc="-35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x</a:t>
            </a:r>
            <a:r>
              <a:rPr sz="1600" b="1" spc="-10" dirty="0">
                <a:latin typeface="Arial"/>
                <a:cs typeface="Arial"/>
              </a:rPr>
              <a:t>am</a:t>
            </a:r>
            <a:r>
              <a:rPr sz="1600" b="1" spc="20" dirty="0">
                <a:latin typeface="Arial"/>
                <a:cs typeface="Arial"/>
              </a:rPr>
              <a:t>p</a:t>
            </a:r>
            <a:r>
              <a:rPr sz="1600" b="1" spc="-75" dirty="0">
                <a:latin typeface="Arial"/>
                <a:cs typeface="Arial"/>
              </a:rPr>
              <a:t>l</a:t>
            </a:r>
            <a:r>
              <a:rPr sz="1600" b="1" spc="5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600" spc="-10" dirty="0">
                <a:latin typeface="Courier New"/>
                <a:cs typeface="Courier New"/>
              </a:rPr>
              <a:t>&lt;form&gt;</a:t>
            </a:r>
            <a:endParaRPr sz="1600">
              <a:latin typeface="Courier New"/>
              <a:cs typeface="Courier New"/>
            </a:endParaRPr>
          </a:p>
          <a:p>
            <a:pPr marL="462280">
              <a:lnSpc>
                <a:spcPts val="1830"/>
              </a:lnSpc>
            </a:pPr>
            <a:r>
              <a:rPr sz="1600" spc="-10" dirty="0">
                <a:latin typeface="Courier New"/>
                <a:cs typeface="Courier New"/>
              </a:rPr>
              <a:t>&lt;p&gt;</a:t>
            </a:r>
            <a:endParaRPr sz="1600">
              <a:latin typeface="Courier New"/>
              <a:cs typeface="Courier New"/>
            </a:endParaRPr>
          </a:p>
          <a:p>
            <a:pPr marL="705485">
              <a:lnSpc>
                <a:spcPts val="1820"/>
              </a:lnSpc>
            </a:pPr>
            <a:r>
              <a:rPr sz="1600" spc="-10" dirty="0">
                <a:latin typeface="Courier New"/>
                <a:cs typeface="Courier New"/>
              </a:rPr>
              <a:t>&lt;input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type="radio"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name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-10" dirty="0">
                <a:latin typeface="Courier New"/>
                <a:cs typeface="Courier New"/>
              </a:rPr>
              <a:t>"sex"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value="male"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/&gt;</a:t>
            </a:r>
            <a:r>
              <a:rPr sz="1600" spc="-5" dirty="0">
                <a:latin typeface="Courier New"/>
                <a:cs typeface="Courier New"/>
              </a:rPr>
              <a:t>M</a:t>
            </a:r>
            <a:r>
              <a:rPr sz="1600" spc="-10" dirty="0">
                <a:latin typeface="Courier New"/>
                <a:cs typeface="Courier New"/>
              </a:rPr>
              <a:t>ale&lt;br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705485">
              <a:lnSpc>
                <a:spcPts val="1810"/>
              </a:lnSpc>
            </a:pPr>
            <a:r>
              <a:rPr sz="1600" spc="-10" dirty="0">
                <a:latin typeface="Courier New"/>
                <a:cs typeface="Courier New"/>
              </a:rPr>
              <a:t>&lt;input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type="radio"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name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-10" dirty="0">
                <a:latin typeface="Courier New"/>
                <a:cs typeface="Courier New"/>
              </a:rPr>
              <a:t>"sex"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value="female"</a:t>
            </a:r>
            <a:r>
              <a:rPr sz="1600" spc="-5" dirty="0">
                <a:latin typeface="Courier New"/>
                <a:cs typeface="Courier New"/>
              </a:rPr>
              <a:t> /</a:t>
            </a:r>
            <a:r>
              <a:rPr sz="1600" spc="-10" dirty="0">
                <a:latin typeface="Courier New"/>
                <a:cs typeface="Courier New"/>
              </a:rPr>
              <a:t>&gt;Female</a:t>
            </a:r>
            <a:endParaRPr sz="1600">
              <a:latin typeface="Courier New"/>
              <a:cs typeface="Courier New"/>
            </a:endParaRPr>
          </a:p>
          <a:p>
            <a:pPr marL="462280">
              <a:lnSpc>
                <a:spcPts val="1839"/>
              </a:lnSpc>
            </a:pPr>
            <a:r>
              <a:rPr sz="1600" spc="-10" dirty="0">
                <a:latin typeface="Courier New"/>
                <a:cs typeface="Courier New"/>
              </a:rPr>
              <a:t>&lt;/p&gt;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600" spc="-10" dirty="0">
                <a:latin typeface="Courier New"/>
                <a:cs typeface="Courier New"/>
              </a:rPr>
              <a:t>&lt;/form&gt;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10" dirty="0">
                <a:latin typeface="Arial"/>
                <a:cs typeface="Arial"/>
              </a:rPr>
              <a:t>R</a:t>
            </a:r>
            <a:r>
              <a:rPr sz="4000" spc="-5" dirty="0">
                <a:latin typeface="Arial"/>
                <a:cs typeface="Arial"/>
              </a:rPr>
              <a:t>ad</a:t>
            </a:r>
            <a:r>
              <a:rPr sz="4000" spc="0" dirty="0">
                <a:latin typeface="Arial"/>
                <a:cs typeface="Arial"/>
              </a:rPr>
              <a:t>io</a:t>
            </a:r>
            <a:r>
              <a:rPr sz="4000" spc="-10" dirty="0">
                <a:latin typeface="Arial"/>
                <a:cs typeface="Arial"/>
              </a:rPr>
              <a:t> </a:t>
            </a:r>
            <a:r>
              <a:rPr sz="4000" spc="0" dirty="0">
                <a:latin typeface="Arial"/>
                <a:cs typeface="Arial"/>
              </a:rPr>
              <a:t>b</a:t>
            </a:r>
            <a:r>
              <a:rPr sz="4000" spc="-5" dirty="0">
                <a:latin typeface="Arial"/>
                <a:cs typeface="Arial"/>
              </a:rPr>
              <a:t>u</a:t>
            </a:r>
            <a:r>
              <a:rPr sz="4000" spc="-15" dirty="0">
                <a:latin typeface="Arial"/>
                <a:cs typeface="Arial"/>
              </a:rPr>
              <a:t>tt</a:t>
            </a:r>
            <a:r>
              <a:rPr sz="4000" spc="-5" dirty="0">
                <a:latin typeface="Arial"/>
                <a:cs typeface="Arial"/>
              </a:rPr>
              <a:t>on</a:t>
            </a:r>
            <a:r>
              <a:rPr sz="4000" spc="0" dirty="0"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490" y="1944370"/>
            <a:ext cx="5131435" cy="11931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3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3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c</a:t>
            </a:r>
            <a:r>
              <a:rPr sz="1600" spc="-7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35" dirty="0">
                <a:latin typeface="Arial"/>
                <a:cs typeface="Arial"/>
              </a:rPr>
              <a:t>c</a:t>
            </a:r>
            <a:r>
              <a:rPr sz="1600" spc="-60" dirty="0">
                <a:latin typeface="Arial"/>
                <a:cs typeface="Arial"/>
              </a:rPr>
              <a:t>k</a:t>
            </a:r>
            <a:r>
              <a:rPr sz="1600" spc="3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spc="-60" dirty="0">
                <a:latin typeface="Arial"/>
                <a:cs typeface="Arial"/>
              </a:rPr>
              <a:t>n</a:t>
            </a:r>
            <a:r>
              <a:rPr sz="1600" spc="55" dirty="0">
                <a:latin typeface="Arial"/>
                <a:cs typeface="Arial"/>
              </a:rPr>
              <a:t>c</a:t>
            </a:r>
            <a:r>
              <a:rPr sz="1600" spc="-6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35" dirty="0">
                <a:latin typeface="Arial"/>
                <a:cs typeface="Arial"/>
              </a:rPr>
              <a:t>c</a:t>
            </a:r>
            <a:r>
              <a:rPr sz="1600" spc="-50" dirty="0">
                <a:latin typeface="Arial"/>
                <a:cs typeface="Arial"/>
              </a:rPr>
              <a:t>k</a:t>
            </a:r>
            <a:r>
              <a:rPr sz="1600" spc="2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tate</a:t>
            </a:r>
            <a:endParaRPr sz="1600">
              <a:latin typeface="Arial"/>
              <a:cs typeface="Arial"/>
            </a:endParaRPr>
          </a:p>
          <a:p>
            <a:pPr marL="12700" marR="12700">
              <a:lnSpc>
                <a:spcPct val="192200"/>
              </a:lnSpc>
              <a:spcBef>
                <a:spcPts val="10"/>
              </a:spcBef>
            </a:pPr>
            <a:r>
              <a:rPr sz="1600" spc="-85" dirty="0">
                <a:latin typeface="Arial"/>
                <a:cs typeface="Arial"/>
              </a:rPr>
              <a:t>U</a:t>
            </a:r>
            <a:r>
              <a:rPr sz="1600" spc="55" dirty="0">
                <a:latin typeface="Arial"/>
                <a:cs typeface="Arial"/>
              </a:rPr>
              <a:t>s</a:t>
            </a:r>
            <a:r>
              <a:rPr sz="1600" spc="-55" dirty="0">
                <a:latin typeface="Arial"/>
                <a:cs typeface="Arial"/>
              </a:rPr>
              <a:t>u</a:t>
            </a:r>
            <a:r>
              <a:rPr sz="1600" spc="3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l</a:t>
            </a:r>
            <a:r>
              <a:rPr sz="1600" spc="-5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 </a:t>
            </a:r>
            <a:r>
              <a:rPr sz="1600" spc="-45" dirty="0">
                <a:latin typeface="Arial"/>
                <a:cs typeface="Arial"/>
              </a:rPr>
              <a:t>g</a:t>
            </a:r>
            <a:r>
              <a:rPr sz="1600" spc="5" dirty="0">
                <a:latin typeface="Arial"/>
                <a:cs typeface="Arial"/>
              </a:rPr>
              <a:t>r</a:t>
            </a:r>
            <a:r>
              <a:rPr sz="1600" spc="35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r</a:t>
            </a:r>
            <a:r>
              <a:rPr sz="1600" spc="25" dirty="0">
                <a:latin typeface="Arial"/>
                <a:cs typeface="Arial"/>
              </a:rPr>
              <a:t>e</a:t>
            </a:r>
            <a:r>
              <a:rPr sz="1600" spc="-5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3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c</a:t>
            </a:r>
            <a:r>
              <a:rPr sz="1600" spc="-70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3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k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b</a:t>
            </a:r>
            <a:r>
              <a:rPr sz="1600" spc="35" dirty="0">
                <a:latin typeface="Arial"/>
                <a:cs typeface="Arial"/>
              </a:rPr>
              <a:t>o</a:t>
            </a:r>
            <a:r>
              <a:rPr sz="1600" spc="-45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65" dirty="0">
                <a:latin typeface="Arial"/>
                <a:cs typeface="Arial"/>
              </a:rPr>
              <a:t>a</a:t>
            </a:r>
            <a:r>
              <a:rPr sz="1600" spc="-120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n</a:t>
            </a:r>
            <a:r>
              <a:rPr sz="1600" spc="75" dirty="0">
                <a:latin typeface="Arial"/>
                <a:cs typeface="Arial"/>
              </a:rPr>
              <a:t>a</a:t>
            </a:r>
            <a:r>
              <a:rPr sz="1600" spc="-110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E</a:t>
            </a:r>
            <a:r>
              <a:rPr sz="1600" spc="-50" dirty="0">
                <a:latin typeface="Arial"/>
                <a:cs typeface="Arial"/>
              </a:rPr>
              <a:t>x</a:t>
            </a:r>
            <a:r>
              <a:rPr sz="1600" spc="65" dirty="0">
                <a:latin typeface="Arial"/>
                <a:cs typeface="Arial"/>
              </a:rPr>
              <a:t>a</a:t>
            </a:r>
            <a:r>
              <a:rPr sz="1600" spc="-80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spc="-45" dirty="0">
                <a:latin typeface="Arial"/>
                <a:cs typeface="Arial"/>
              </a:rPr>
              <a:t>l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490" y="3333750"/>
            <a:ext cx="4901565" cy="3062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&lt;p&gt;This</a:t>
            </a:r>
            <a:r>
              <a:rPr sz="1600" spc="-5" dirty="0">
                <a:latin typeface="Courier New"/>
                <a:cs typeface="Courier New"/>
              </a:rPr>
              <a:t> s</a:t>
            </a:r>
            <a:r>
              <a:rPr sz="1600" spc="-10" dirty="0">
                <a:latin typeface="Courier New"/>
                <a:cs typeface="Courier New"/>
              </a:rPr>
              <a:t>ummer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 p</a:t>
            </a:r>
            <a:r>
              <a:rPr sz="1600" spc="-10" dirty="0">
                <a:latin typeface="Courier New"/>
                <a:cs typeface="Courier New"/>
              </a:rPr>
              <a:t>lan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to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</a:t>
            </a:r>
            <a:r>
              <a:rPr sz="1600" spc="-10" dirty="0">
                <a:latin typeface="Courier New"/>
                <a:cs typeface="Courier New"/>
              </a:rPr>
              <a:t>heck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all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that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39"/>
              </a:lnSpc>
            </a:pPr>
            <a:r>
              <a:rPr sz="1600" spc="-10" dirty="0">
                <a:latin typeface="Courier New"/>
                <a:cs typeface="Courier New"/>
              </a:rPr>
              <a:t>&lt;form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me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hod="get"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action=</a:t>
            </a:r>
            <a:r>
              <a:rPr sz="1600" spc="-5" dirty="0">
                <a:latin typeface="Courier New"/>
                <a:cs typeface="Courier New"/>
              </a:rPr>
              <a:t>"</a:t>
            </a:r>
            <a:r>
              <a:rPr sz="1600" spc="-10" dirty="0">
                <a:latin typeface="Courier New"/>
                <a:cs typeface="Courier New"/>
              </a:rPr>
              <a:t>"&gt;</a:t>
            </a:r>
            <a:endParaRPr sz="1600">
              <a:latin typeface="Courier New"/>
              <a:cs typeface="Courier New"/>
            </a:endParaRPr>
          </a:p>
          <a:p>
            <a:pPr marR="4022725" algn="ctr">
              <a:lnSpc>
                <a:spcPts val="1830"/>
              </a:lnSpc>
            </a:pPr>
            <a:r>
              <a:rPr sz="1600" spc="-10" dirty="0">
                <a:latin typeface="Courier New"/>
                <a:cs typeface="Courier New"/>
              </a:rPr>
              <a:t>&lt;p&gt;</a:t>
            </a:r>
            <a:endParaRPr sz="1600">
              <a:latin typeface="Courier New"/>
              <a:cs typeface="Courier New"/>
            </a:endParaRPr>
          </a:p>
          <a:p>
            <a:pPr marL="499745" marR="12700">
              <a:lnSpc>
                <a:spcPts val="1830"/>
              </a:lnSpc>
              <a:spcBef>
                <a:spcPts val="45"/>
              </a:spcBef>
            </a:pPr>
            <a:r>
              <a:rPr sz="1600" spc="-10" dirty="0">
                <a:latin typeface="Courier New"/>
                <a:cs typeface="Courier New"/>
              </a:rPr>
              <a:t>&lt;inp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type=</a:t>
            </a:r>
            <a:r>
              <a:rPr sz="1600" spc="0" dirty="0">
                <a:latin typeface="Courier New"/>
                <a:cs typeface="Courier New"/>
              </a:rPr>
              <a:t>"</a:t>
            </a:r>
            <a:r>
              <a:rPr sz="1600" b="1" spc="-10" dirty="0">
                <a:latin typeface="Courier New"/>
                <a:cs typeface="Courier New"/>
              </a:rPr>
              <a:t>checkbo</a:t>
            </a:r>
            <a:r>
              <a:rPr sz="1600" b="1" spc="-5" dirty="0">
                <a:latin typeface="Courier New"/>
                <a:cs typeface="Courier New"/>
              </a:rPr>
              <a:t>x</a:t>
            </a:r>
            <a:r>
              <a:rPr sz="1600" spc="-10" dirty="0">
                <a:latin typeface="Courier New"/>
                <a:cs typeface="Courier New"/>
              </a:rPr>
              <a:t>"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name=</a:t>
            </a:r>
            <a:r>
              <a:rPr sz="1600" spc="-5" dirty="0">
                <a:latin typeface="Courier New"/>
                <a:cs typeface="Courier New"/>
              </a:rPr>
              <a:t>"</a:t>
            </a:r>
            <a:r>
              <a:rPr sz="1600" spc="-10" dirty="0">
                <a:latin typeface="Courier New"/>
                <a:cs typeface="Courier New"/>
              </a:rPr>
              <a:t>summer" valu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="Travel</a:t>
            </a:r>
            <a:r>
              <a:rPr sz="1600" spc="-5" dirty="0">
                <a:latin typeface="Courier New"/>
                <a:cs typeface="Courier New"/>
              </a:rPr>
              <a:t>"</a:t>
            </a:r>
            <a:r>
              <a:rPr sz="1600" spc="-10" dirty="0">
                <a:latin typeface="Courier New"/>
                <a:cs typeface="Courier New"/>
              </a:rPr>
              <a:t>/&gt;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Travel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ts val="1785"/>
              </a:lnSpc>
            </a:pPr>
            <a:r>
              <a:rPr sz="1600" spc="-10" dirty="0">
                <a:latin typeface="Courier New"/>
                <a:cs typeface="Courier New"/>
              </a:rPr>
              <a:t>&lt;inp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type=</a:t>
            </a:r>
            <a:r>
              <a:rPr sz="1600" spc="0" dirty="0">
                <a:latin typeface="Courier New"/>
                <a:cs typeface="Courier New"/>
              </a:rPr>
              <a:t>"</a:t>
            </a:r>
            <a:r>
              <a:rPr sz="1600" b="1" spc="-10" dirty="0">
                <a:latin typeface="Courier New"/>
                <a:cs typeface="Courier New"/>
              </a:rPr>
              <a:t>checkbo</a:t>
            </a:r>
            <a:r>
              <a:rPr sz="1600" b="1" spc="-5" dirty="0">
                <a:latin typeface="Courier New"/>
                <a:cs typeface="Courier New"/>
              </a:rPr>
              <a:t>x</a:t>
            </a:r>
            <a:r>
              <a:rPr sz="1600" spc="-10" dirty="0">
                <a:latin typeface="Courier New"/>
                <a:cs typeface="Courier New"/>
              </a:rPr>
              <a:t>"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name=</a:t>
            </a:r>
            <a:r>
              <a:rPr sz="1600" spc="-5" dirty="0">
                <a:latin typeface="Courier New"/>
                <a:cs typeface="Courier New"/>
              </a:rPr>
              <a:t>"</a:t>
            </a:r>
            <a:r>
              <a:rPr sz="1600" spc="-10" dirty="0">
                <a:latin typeface="Courier New"/>
                <a:cs typeface="Courier New"/>
              </a:rPr>
              <a:t>summer"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ts val="1839"/>
              </a:lnSpc>
            </a:pPr>
            <a:r>
              <a:rPr sz="1600" spc="-10" dirty="0">
                <a:latin typeface="Courier New"/>
                <a:cs typeface="Courier New"/>
              </a:rPr>
              <a:t>valu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="Exerci</a:t>
            </a:r>
            <a:r>
              <a:rPr sz="1600" spc="-5" dirty="0">
                <a:latin typeface="Courier New"/>
                <a:cs typeface="Courier New"/>
              </a:rPr>
              <a:t>s</a:t>
            </a:r>
            <a:r>
              <a:rPr sz="1600" spc="-10" dirty="0">
                <a:latin typeface="Courier New"/>
                <a:cs typeface="Courier New"/>
              </a:rPr>
              <a:t>e"/&gt;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Exe</a:t>
            </a:r>
            <a:r>
              <a:rPr sz="1600" spc="-5" dirty="0">
                <a:latin typeface="Courier New"/>
                <a:cs typeface="Courier New"/>
              </a:rPr>
              <a:t>r</a:t>
            </a:r>
            <a:r>
              <a:rPr sz="1600" spc="-10" dirty="0">
                <a:latin typeface="Courier New"/>
                <a:cs typeface="Courier New"/>
              </a:rPr>
              <a:t>cise</a:t>
            </a:r>
            <a:endParaRPr sz="1600">
              <a:latin typeface="Courier New"/>
              <a:cs typeface="Courier New"/>
            </a:endParaRPr>
          </a:p>
          <a:p>
            <a:pPr marL="499745" marR="12700">
              <a:lnSpc>
                <a:spcPts val="1830"/>
              </a:lnSpc>
              <a:spcBef>
                <a:spcPts val="45"/>
              </a:spcBef>
            </a:pPr>
            <a:r>
              <a:rPr sz="1600" spc="-10" dirty="0">
                <a:latin typeface="Courier New"/>
                <a:cs typeface="Courier New"/>
              </a:rPr>
              <a:t>&lt;inp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type=</a:t>
            </a:r>
            <a:r>
              <a:rPr sz="1600" spc="0" dirty="0">
                <a:latin typeface="Courier New"/>
                <a:cs typeface="Courier New"/>
              </a:rPr>
              <a:t>"</a:t>
            </a:r>
            <a:r>
              <a:rPr sz="1600" b="1" spc="-10" dirty="0">
                <a:latin typeface="Courier New"/>
                <a:cs typeface="Courier New"/>
              </a:rPr>
              <a:t>checkbo</a:t>
            </a:r>
            <a:r>
              <a:rPr sz="1600" b="1" spc="-5" dirty="0">
                <a:latin typeface="Courier New"/>
                <a:cs typeface="Courier New"/>
              </a:rPr>
              <a:t>x</a:t>
            </a:r>
            <a:r>
              <a:rPr sz="1600" spc="-10" dirty="0">
                <a:latin typeface="Courier New"/>
                <a:cs typeface="Courier New"/>
              </a:rPr>
              <a:t>"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name=</a:t>
            </a:r>
            <a:r>
              <a:rPr sz="1600" spc="-5" dirty="0">
                <a:latin typeface="Courier New"/>
                <a:cs typeface="Courier New"/>
              </a:rPr>
              <a:t>"</a:t>
            </a:r>
            <a:r>
              <a:rPr sz="1600" spc="-10" dirty="0">
                <a:latin typeface="Courier New"/>
                <a:cs typeface="Courier New"/>
              </a:rPr>
              <a:t>summer" valu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="Study"</a:t>
            </a:r>
            <a:r>
              <a:rPr sz="1600" spc="-5" dirty="0">
                <a:latin typeface="Courier New"/>
                <a:cs typeface="Courier New"/>
              </a:rPr>
              <a:t>/</a:t>
            </a:r>
            <a:r>
              <a:rPr sz="1600" spc="-10" dirty="0">
                <a:latin typeface="Courier New"/>
                <a:cs typeface="Courier New"/>
              </a:rPr>
              <a:t>&gt;Study</a:t>
            </a:r>
            <a:endParaRPr sz="1600">
              <a:latin typeface="Courier New"/>
              <a:cs typeface="Courier New"/>
            </a:endParaRPr>
          </a:p>
          <a:p>
            <a:pPr marL="499745" marR="12700">
              <a:lnSpc>
                <a:spcPts val="1830"/>
              </a:lnSpc>
            </a:pPr>
            <a:r>
              <a:rPr sz="1600" spc="-10" dirty="0">
                <a:latin typeface="Courier New"/>
                <a:cs typeface="Courier New"/>
              </a:rPr>
              <a:t>&lt;inp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type=</a:t>
            </a:r>
            <a:r>
              <a:rPr sz="1600" spc="0" dirty="0">
                <a:latin typeface="Courier New"/>
                <a:cs typeface="Courier New"/>
              </a:rPr>
              <a:t>"</a:t>
            </a:r>
            <a:r>
              <a:rPr sz="1600" b="1" spc="-10" dirty="0">
                <a:latin typeface="Courier New"/>
                <a:cs typeface="Courier New"/>
              </a:rPr>
              <a:t>checkbo</a:t>
            </a:r>
            <a:r>
              <a:rPr sz="1600" b="1" spc="-5" dirty="0">
                <a:latin typeface="Courier New"/>
                <a:cs typeface="Courier New"/>
              </a:rPr>
              <a:t>x</a:t>
            </a:r>
            <a:r>
              <a:rPr sz="1600" spc="-10" dirty="0">
                <a:latin typeface="Courier New"/>
                <a:cs typeface="Courier New"/>
              </a:rPr>
              <a:t>"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name=</a:t>
            </a:r>
            <a:r>
              <a:rPr sz="1600" spc="-5" dirty="0">
                <a:latin typeface="Courier New"/>
                <a:cs typeface="Courier New"/>
              </a:rPr>
              <a:t>"</a:t>
            </a:r>
            <a:r>
              <a:rPr sz="1600" spc="-10" dirty="0">
                <a:latin typeface="Courier New"/>
                <a:cs typeface="Courier New"/>
              </a:rPr>
              <a:t>summer" valu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="Nothin</a:t>
            </a:r>
            <a:r>
              <a:rPr sz="1600" spc="-5" dirty="0">
                <a:latin typeface="Courier New"/>
                <a:cs typeface="Courier New"/>
              </a:rPr>
              <a:t>g</a:t>
            </a:r>
            <a:r>
              <a:rPr sz="1600" spc="-10" dirty="0">
                <a:latin typeface="Courier New"/>
                <a:cs typeface="Courier New"/>
              </a:rPr>
              <a:t>"/&gt;Do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no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hing!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ts val="1795"/>
              </a:lnSpc>
            </a:pPr>
            <a:r>
              <a:rPr sz="1600" spc="-10" dirty="0">
                <a:latin typeface="Courier New"/>
                <a:cs typeface="Courier New"/>
              </a:rPr>
              <a:t>&lt;/p&gt;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30"/>
              </a:lnSpc>
            </a:pPr>
            <a:r>
              <a:rPr sz="1600" spc="-10" dirty="0">
                <a:latin typeface="Courier New"/>
                <a:cs typeface="Courier New"/>
              </a:rPr>
              <a:t>&lt;/form&gt;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2320" y="3333750"/>
            <a:ext cx="124460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ap</a:t>
            </a:r>
            <a:r>
              <a:rPr sz="1600" spc="-5" dirty="0">
                <a:latin typeface="Courier New"/>
                <a:cs typeface="Courier New"/>
              </a:rPr>
              <a:t>p</a:t>
            </a:r>
            <a:r>
              <a:rPr sz="1600" spc="-10" dirty="0">
                <a:latin typeface="Courier New"/>
                <a:cs typeface="Courier New"/>
              </a:rPr>
              <a:t>ly)&lt;/p&gt;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10" dirty="0">
                <a:latin typeface="Arial"/>
                <a:cs typeface="Arial"/>
              </a:rPr>
              <a:t>C</a:t>
            </a:r>
            <a:r>
              <a:rPr sz="4000" spc="-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c</a:t>
            </a:r>
            <a:r>
              <a:rPr sz="4000" spc="0" dirty="0">
                <a:latin typeface="Arial"/>
                <a:cs typeface="Arial"/>
              </a:rPr>
              <a:t>k </a:t>
            </a:r>
            <a:r>
              <a:rPr sz="4000" spc="-40" dirty="0">
                <a:latin typeface="Arial"/>
                <a:cs typeface="Arial"/>
              </a:rPr>
              <a:t>B</a:t>
            </a:r>
            <a:r>
              <a:rPr sz="4000" spc="-5" dirty="0">
                <a:latin typeface="Arial"/>
                <a:cs typeface="Arial"/>
              </a:rPr>
              <a:t>o</a:t>
            </a:r>
            <a:r>
              <a:rPr sz="4000" spc="0" dirty="0">
                <a:latin typeface="Arial"/>
                <a:cs typeface="Arial"/>
              </a:rPr>
              <a:t>x</a:t>
            </a:r>
            <a:r>
              <a:rPr sz="4000" spc="-5" dirty="0">
                <a:latin typeface="Arial"/>
                <a:cs typeface="Arial"/>
              </a:rPr>
              <a:t>e</a:t>
            </a:r>
            <a:r>
              <a:rPr sz="4000" spc="0" dirty="0"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819" y="2620009"/>
            <a:ext cx="3996054" cy="890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50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ts 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or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d</a:t>
            </a:r>
            <a:r>
              <a:rPr sz="2000" spc="-20" dirty="0">
                <a:latin typeface="Arial"/>
                <a:cs typeface="Arial"/>
              </a:rPr>
              <a:t>g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ts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he</a:t>
            </a:r>
            <a:r>
              <a:rPr sz="2000" spc="-10" dirty="0">
                <a:latin typeface="Arial"/>
                <a:cs typeface="Arial"/>
              </a:rPr>
              <a:t>ir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spc="10" dirty="0">
                <a:latin typeface="Arial"/>
                <a:cs typeface="Arial"/>
              </a:rPr>
              <a:t>e</a:t>
            </a:r>
            <a:r>
              <a:rPr sz="2000" spc="-50" dirty="0">
                <a:latin typeface="Arial"/>
                <a:cs typeface="Arial"/>
              </a:rPr>
              <a:t>f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spc="-3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30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ourier New"/>
                <a:cs typeface="Courier New"/>
              </a:rPr>
              <a:t>&lt;input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t</a:t>
            </a:r>
            <a:r>
              <a:rPr sz="2000" spc="-10" dirty="0">
                <a:latin typeface="Courier New"/>
                <a:cs typeface="Courier New"/>
              </a:rPr>
              <a:t>y</a:t>
            </a:r>
            <a:r>
              <a:rPr sz="2000" spc="-15" dirty="0">
                <a:latin typeface="Courier New"/>
                <a:cs typeface="Courier New"/>
              </a:rPr>
              <a:t>pe=</a:t>
            </a:r>
            <a:r>
              <a:rPr sz="2000" spc="0" dirty="0">
                <a:latin typeface="Courier New"/>
                <a:cs typeface="Courier New"/>
              </a:rPr>
              <a:t>"</a:t>
            </a:r>
            <a:r>
              <a:rPr sz="2000" b="1" spc="-15" dirty="0">
                <a:latin typeface="Courier New"/>
                <a:cs typeface="Courier New"/>
              </a:rPr>
              <a:t>re</a:t>
            </a:r>
            <a:r>
              <a:rPr sz="2000" b="1" spc="-10" dirty="0">
                <a:latin typeface="Courier New"/>
                <a:cs typeface="Courier New"/>
              </a:rPr>
              <a:t>s</a:t>
            </a:r>
            <a:r>
              <a:rPr sz="2000" b="1" spc="-15" dirty="0">
                <a:latin typeface="Courier New"/>
                <a:cs typeface="Courier New"/>
              </a:rPr>
              <a:t>e</a:t>
            </a:r>
            <a:r>
              <a:rPr sz="2000" b="1" spc="-20" dirty="0">
                <a:latin typeface="Courier New"/>
                <a:cs typeface="Courier New"/>
              </a:rPr>
              <a:t>t</a:t>
            </a:r>
            <a:r>
              <a:rPr sz="2000" spc="-15" dirty="0">
                <a:latin typeface="Courier New"/>
                <a:cs typeface="Courier New"/>
              </a:rPr>
              <a:t>"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309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5" dirty="0">
                <a:latin typeface="Arial"/>
                <a:cs typeface="Arial"/>
              </a:rPr>
              <a:t>R</a:t>
            </a:r>
            <a:r>
              <a:rPr sz="3200" spc="0" dirty="0">
                <a:latin typeface="Arial"/>
                <a:cs typeface="Arial"/>
              </a:rPr>
              <a:t>eset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bu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0" dirty="0">
                <a:latin typeface="Arial"/>
                <a:cs typeface="Arial"/>
              </a:rPr>
              <a:t>ton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819" y="1852929"/>
            <a:ext cx="7704455" cy="4523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30" dirty="0">
                <a:latin typeface="Arial"/>
                <a:cs typeface="Arial"/>
              </a:rPr>
              <a:t>t</a:t>
            </a:r>
            <a:r>
              <a:rPr sz="2400" spc="-80" dirty="0">
                <a:latin typeface="Arial"/>
                <a:cs typeface="Arial"/>
              </a:rPr>
              <a:t>o</a:t>
            </a:r>
            <a:r>
              <a:rPr sz="2400" spc="-20" dirty="0">
                <a:latin typeface="Arial"/>
                <a:cs typeface="Arial"/>
              </a:rPr>
              <a:t>m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30" dirty="0">
                <a:latin typeface="Arial"/>
                <a:cs typeface="Arial"/>
              </a:rPr>
              <a:t>t</a:t>
            </a:r>
            <a:r>
              <a:rPr sz="2400" spc="-8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15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30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ourier New"/>
                <a:cs typeface="Courier New"/>
              </a:rPr>
              <a:t>&lt;input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y</a:t>
            </a:r>
            <a:r>
              <a:rPr sz="1800" spc="-15" dirty="0">
                <a:latin typeface="Courier New"/>
                <a:cs typeface="Courier New"/>
              </a:rPr>
              <a:t>pe="but</a:t>
            </a:r>
            <a:r>
              <a:rPr sz="1800" spc="-1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on"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valu</a:t>
            </a:r>
            <a:r>
              <a:rPr sz="1800" spc="-1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="</a:t>
            </a:r>
            <a:r>
              <a:rPr sz="1800" spc="-30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lick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</a:t>
            </a:r>
            <a:r>
              <a:rPr sz="1800" spc="-15" dirty="0">
                <a:latin typeface="Courier New"/>
                <a:cs typeface="Courier New"/>
              </a:rPr>
              <a:t>e"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oncli</a:t>
            </a:r>
            <a:r>
              <a:rPr sz="1800" spc="-10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k="msg()"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39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spc="-25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3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spc="0" dirty="0">
                <a:latin typeface="Arial"/>
                <a:cs typeface="Arial"/>
              </a:rPr>
              <a:t>u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6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wi</a:t>
            </a:r>
            <a:r>
              <a:rPr sz="1800" spc="-10" dirty="0">
                <a:latin typeface="Arial"/>
                <a:cs typeface="Arial"/>
              </a:rPr>
              <a:t>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0" dirty="0">
                <a:latin typeface="Arial"/>
                <a:cs typeface="Arial"/>
              </a:rPr>
              <a:t>e</a:t>
            </a:r>
            <a:r>
              <a:rPr sz="1800" spc="-85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v</a:t>
            </a:r>
            <a:r>
              <a:rPr sz="1800" spc="-45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l</a:t>
            </a:r>
            <a:r>
              <a:rPr sz="1800" spc="3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6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0" dirty="0">
                <a:latin typeface="Arial"/>
                <a:cs typeface="Arial"/>
              </a:rPr>
              <a:t>u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spc="-55" dirty="0">
                <a:latin typeface="Arial"/>
                <a:cs typeface="Arial"/>
              </a:rPr>
              <a:t>R</a:t>
            </a:r>
            <a:r>
              <a:rPr sz="1800" spc="0" dirty="0">
                <a:latin typeface="Arial"/>
                <a:cs typeface="Arial"/>
              </a:rPr>
              <a:t>u</a:t>
            </a:r>
            <a:r>
              <a:rPr sz="1800" spc="2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45" dirty="0">
                <a:latin typeface="Arial"/>
                <a:cs typeface="Arial"/>
              </a:rPr>
              <a:t>i</a:t>
            </a:r>
            <a:r>
              <a:rPr sz="1800" spc="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t 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15" dirty="0">
                <a:latin typeface="Arial"/>
                <a:cs typeface="Arial"/>
              </a:rPr>
              <a:t>n</a:t>
            </a:r>
            <a:r>
              <a:rPr sz="1800" spc="-30" dirty="0">
                <a:latin typeface="Arial"/>
                <a:cs typeface="Arial"/>
              </a:rPr>
              <a:t>c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s</a:t>
            </a:r>
            <a:r>
              <a:rPr sz="1800" spc="30" dirty="0">
                <a:latin typeface="Arial"/>
                <a:cs typeface="Arial"/>
              </a:rPr>
              <a:t>p</a:t>
            </a:r>
            <a:r>
              <a:rPr sz="1800" spc="-4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35" dirty="0">
                <a:latin typeface="Arial"/>
                <a:cs typeface="Arial"/>
              </a:rPr>
              <a:t>i</a:t>
            </a:r>
            <a:r>
              <a:rPr sz="1800" spc="25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</a:t>
            </a:r>
            <a:r>
              <a:rPr sz="1800" spc="3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n</a:t>
            </a:r>
            <a:r>
              <a:rPr sz="1800" spc="-45" dirty="0">
                <a:latin typeface="Arial"/>
                <a:cs typeface="Arial"/>
              </a:rPr>
              <a:t>c</a:t>
            </a:r>
            <a:r>
              <a:rPr sz="1800" spc="40" dirty="0">
                <a:latin typeface="Arial"/>
                <a:cs typeface="Arial"/>
              </a:rPr>
              <a:t>l</a:t>
            </a:r>
            <a:r>
              <a:rPr sz="1800" spc="-2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4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0" dirty="0">
                <a:latin typeface="Arial"/>
                <a:cs typeface="Arial"/>
              </a:rPr>
              <a:t>u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29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400" spc="-45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20" dirty="0">
                <a:latin typeface="Arial"/>
                <a:cs typeface="Arial"/>
              </a:rPr>
              <a:t>t</a:t>
            </a:r>
            <a:r>
              <a:rPr sz="2400" spc="-7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wi</a:t>
            </a:r>
            <a:r>
              <a:rPr sz="2400" spc="-10" dirty="0">
                <a:latin typeface="Arial"/>
                <a:cs typeface="Arial"/>
              </a:rPr>
              <a:t>th </a:t>
            </a:r>
            <a:r>
              <a:rPr sz="2400" spc="-35" dirty="0">
                <a:latin typeface="Arial"/>
                <a:cs typeface="Arial"/>
              </a:rPr>
              <a:t>i</a:t>
            </a:r>
            <a:r>
              <a:rPr sz="2400" spc="25" dirty="0">
                <a:latin typeface="Arial"/>
                <a:cs typeface="Arial"/>
              </a:rPr>
              <a:t>m</a:t>
            </a:r>
            <a:r>
              <a:rPr sz="2400" spc="-4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g</a:t>
            </a:r>
            <a:r>
              <a:rPr sz="2400" spc="-5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30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ourier New"/>
                <a:cs typeface="Courier New"/>
              </a:rPr>
              <a:t>&lt;input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y</a:t>
            </a:r>
            <a:r>
              <a:rPr sz="1800" spc="-15" dirty="0">
                <a:latin typeface="Courier New"/>
                <a:cs typeface="Courier New"/>
              </a:rPr>
              <a:t>pe="i</a:t>
            </a:r>
            <a:r>
              <a:rPr sz="1800" spc="-10" dirty="0">
                <a:latin typeface="Courier New"/>
                <a:cs typeface="Courier New"/>
              </a:rPr>
              <a:t>m</a:t>
            </a:r>
            <a:r>
              <a:rPr sz="1800" spc="-15" dirty="0">
                <a:latin typeface="Courier New"/>
                <a:cs typeface="Courier New"/>
              </a:rPr>
              <a:t>age"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src="../</a:t>
            </a:r>
            <a:r>
              <a:rPr sz="1800" spc="-30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mag</a:t>
            </a:r>
            <a:r>
              <a:rPr sz="1800" spc="-1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s/s.gif"</a:t>
            </a:r>
            <a:endParaRPr sz="1800">
              <a:latin typeface="Courier New"/>
              <a:cs typeface="Courier New"/>
            </a:endParaRPr>
          </a:p>
          <a:p>
            <a:pPr marL="562610">
              <a:lnSpc>
                <a:spcPts val="2050"/>
              </a:lnSpc>
            </a:pPr>
            <a:r>
              <a:rPr sz="1800" spc="-15" dirty="0">
                <a:latin typeface="Courier New"/>
                <a:cs typeface="Courier New"/>
              </a:rPr>
              <a:t>alt="hap</a:t>
            </a:r>
            <a:r>
              <a:rPr sz="1800" spc="-30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y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1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nde</a:t>
            </a:r>
            <a:r>
              <a:rPr sz="1800" spc="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" </a:t>
            </a:r>
            <a:r>
              <a:rPr sz="1800" spc="-15" dirty="0">
                <a:latin typeface="Courier New"/>
                <a:cs typeface="Courier New"/>
              </a:rPr>
              <a:t>name</a:t>
            </a:r>
            <a:r>
              <a:rPr sz="1800" spc="-10" dirty="0">
                <a:latin typeface="Courier New"/>
                <a:cs typeface="Courier New"/>
              </a:rPr>
              <a:t>=</a:t>
            </a:r>
            <a:r>
              <a:rPr sz="1800" spc="-30" dirty="0">
                <a:latin typeface="Courier New"/>
                <a:cs typeface="Courier New"/>
              </a:rPr>
              <a:t>"</a:t>
            </a:r>
            <a:r>
              <a:rPr sz="1800" spc="-15" dirty="0">
                <a:latin typeface="Courier New"/>
                <a:cs typeface="Courier New"/>
              </a:rPr>
              <a:t>happypi</a:t>
            </a:r>
            <a:r>
              <a:rPr sz="1800" spc="-10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"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value="Send"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40"/>
              </a:spcBef>
            </a:pPr>
            <a:endParaRPr sz="1300"/>
          </a:p>
          <a:p>
            <a:pPr marL="599440" indent="-167640">
              <a:lnSpc>
                <a:spcPct val="100000"/>
              </a:lnSpc>
              <a:buFont typeface="Arial"/>
              <a:buChar char="•"/>
              <a:tabLst>
                <a:tab pos="599440" algn="l"/>
              </a:tabLst>
            </a:pPr>
            <a:r>
              <a:rPr sz="1800" spc="-10" dirty="0">
                <a:latin typeface="Arial"/>
                <a:cs typeface="Arial"/>
              </a:rPr>
              <a:t>src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4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spc="2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u</a:t>
            </a:r>
            <a:r>
              <a:rPr sz="1800" spc="-5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spc="3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3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599440" indent="-16764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599440" algn="l"/>
              </a:tabLst>
            </a:pP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</a:t>
            </a:r>
            <a:r>
              <a:rPr sz="1800" spc="3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t 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85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</a:t>
            </a:r>
            <a:r>
              <a:rPr sz="1800" spc="3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m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4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599440" indent="-16764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99440" algn="l"/>
              </a:tabLst>
            </a:pPr>
            <a:r>
              <a:rPr sz="1800" spc="15" dirty="0">
                <a:latin typeface="Arial"/>
                <a:cs typeface="Arial"/>
              </a:rPr>
              <a:t>n</a:t>
            </a:r>
            <a:r>
              <a:rPr sz="1800" spc="-4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</a:t>
            </a:r>
            <a:r>
              <a:rPr sz="1800" spc="3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i</a:t>
            </a:r>
            <a:r>
              <a:rPr sz="1800" spc="30" dirty="0">
                <a:latin typeface="Arial"/>
                <a:cs typeface="Arial"/>
              </a:rPr>
              <a:t>d</a:t>
            </a:r>
            <a:r>
              <a:rPr sz="1800" spc="-55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n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45" dirty="0">
                <a:latin typeface="Arial"/>
                <a:cs typeface="Arial"/>
              </a:rPr>
              <a:t>i</a:t>
            </a:r>
            <a:r>
              <a:rPr sz="1800" spc="20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2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599440" indent="-16764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599440" algn="l"/>
              </a:tabLst>
            </a:pPr>
            <a:r>
              <a:rPr sz="1800" spc="-45" dirty="0">
                <a:latin typeface="Arial"/>
                <a:cs typeface="Arial"/>
              </a:rPr>
              <a:t>v</a:t>
            </a:r>
            <a:r>
              <a:rPr sz="1800" spc="-35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l</a:t>
            </a:r>
            <a:r>
              <a:rPr sz="1800" spc="3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25" dirty="0">
                <a:latin typeface="Arial"/>
                <a:cs typeface="Arial"/>
              </a:rPr>
              <a:t> i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d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f</a:t>
            </a:r>
            <a:r>
              <a:rPr sz="1800" spc="-6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t </a:t>
            </a:r>
            <a:r>
              <a:rPr sz="1800" spc="25" dirty="0">
                <a:latin typeface="Arial"/>
                <a:cs typeface="Arial"/>
              </a:rPr>
              <a:t>d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55" dirty="0">
                <a:latin typeface="Arial"/>
                <a:cs typeface="Arial"/>
              </a:rPr>
              <a:t>e</a:t>
            </a:r>
            <a:r>
              <a:rPr sz="1800" spc="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 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spc="3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35" dirty="0">
                <a:latin typeface="Arial"/>
                <a:cs typeface="Arial"/>
              </a:rPr>
              <a:t>e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v</a:t>
            </a:r>
            <a:r>
              <a:rPr sz="1800" spc="-2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309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>
                <a:latin typeface="Arial"/>
                <a:cs typeface="Arial"/>
              </a:rPr>
              <a:t>B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-15" dirty="0">
                <a:latin typeface="Arial"/>
                <a:cs typeface="Arial"/>
              </a:rPr>
              <a:t>tto</a:t>
            </a:r>
            <a:r>
              <a:rPr sz="3200" spc="-40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819" y="2030729"/>
            <a:ext cx="8226425" cy="3344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3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&lt;textarea&gt;</a:t>
            </a:r>
            <a:r>
              <a:rPr sz="2000" spc="-640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g 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spc="10" dirty="0">
                <a:latin typeface="Arial"/>
                <a:cs typeface="Arial"/>
              </a:rPr>
              <a:t>e</a:t>
            </a:r>
            <a:r>
              <a:rPr sz="2000" spc="-5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spc="-20" dirty="0">
                <a:latin typeface="Arial"/>
                <a:cs typeface="Arial"/>
              </a:rPr>
              <a:t>l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i-li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30" dirty="0">
                <a:latin typeface="Arial"/>
                <a:cs typeface="Arial"/>
              </a:rPr>
              <a:t>e</a:t>
            </a:r>
            <a:r>
              <a:rPr sz="2000" spc="-11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np</a:t>
            </a:r>
            <a:r>
              <a:rPr sz="2000" spc="-30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spc="-30" dirty="0">
                <a:latin typeface="Arial"/>
                <a:cs typeface="Arial"/>
              </a:rPr>
              <a:t>o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40"/>
              </a:spcBef>
            </a:pPr>
            <a:endParaRPr sz="800"/>
          </a:p>
          <a:p>
            <a:pPr marL="12700" marR="607060">
              <a:lnSpc>
                <a:spcPts val="2300"/>
              </a:lnSpc>
            </a:pP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30" dirty="0">
                <a:latin typeface="Arial"/>
                <a:cs typeface="Arial"/>
              </a:rPr>
              <a:t>e</a:t>
            </a:r>
            <a:r>
              <a:rPr sz="2000" spc="-11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are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ho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un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30" dirty="0">
                <a:latin typeface="Arial"/>
                <a:cs typeface="Arial"/>
              </a:rPr>
              <a:t>h</a:t>
            </a:r>
            <a:r>
              <a:rPr sz="2000" spc="-20" dirty="0">
                <a:latin typeface="Arial"/>
                <a:cs typeface="Arial"/>
              </a:rPr>
              <a:t>ar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 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30" dirty="0">
                <a:latin typeface="Arial"/>
                <a:cs typeface="Arial"/>
              </a:rPr>
              <a:t>e</a:t>
            </a:r>
            <a:r>
              <a:rPr sz="2000" spc="-12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t r</a:t>
            </a:r>
            <a:r>
              <a:rPr sz="2000" spc="-20" dirty="0">
                <a:latin typeface="Arial"/>
                <a:cs typeface="Arial"/>
              </a:rPr>
              <a:t>end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f</a:t>
            </a:r>
            <a:r>
              <a:rPr sz="2000" spc="45" dirty="0">
                <a:latin typeface="Arial"/>
                <a:cs typeface="Arial"/>
              </a:rPr>
              <a:t>i</a:t>
            </a:r>
            <a:r>
              <a:rPr sz="2000" spc="-90" dirty="0">
                <a:latin typeface="Arial"/>
                <a:cs typeface="Arial"/>
              </a:rPr>
              <a:t>x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d</a:t>
            </a:r>
            <a:r>
              <a:rPr sz="2000" spc="0" dirty="0">
                <a:latin typeface="Arial"/>
                <a:cs typeface="Arial"/>
              </a:rPr>
              <a:t>-</a:t>
            </a:r>
            <a:r>
              <a:rPr sz="2000" spc="-30" dirty="0">
                <a:latin typeface="Arial"/>
                <a:cs typeface="Arial"/>
              </a:rPr>
              <a:t>w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-3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(</a:t>
            </a:r>
            <a:r>
              <a:rPr sz="2000" spc="-40" dirty="0">
                <a:latin typeface="Arial"/>
                <a:cs typeface="Arial"/>
              </a:rPr>
              <a:t>u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spc="-3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spc="-3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ur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30" dirty="0">
                <a:latin typeface="Arial"/>
                <a:cs typeface="Arial"/>
              </a:rPr>
              <a:t>)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41"/>
              </a:spcBef>
            </a:pPr>
            <a:endParaRPr sz="550"/>
          </a:p>
          <a:p>
            <a:pPr marL="12700" marR="12700">
              <a:lnSpc>
                <a:spcPts val="2310"/>
              </a:lnSpc>
            </a:pPr>
            <a:r>
              <a:rPr sz="2000" spc="-3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40" dirty="0">
                <a:latin typeface="Arial"/>
                <a:cs typeface="Arial"/>
              </a:rPr>
              <a:t>z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30" dirty="0">
                <a:latin typeface="Arial"/>
                <a:cs typeface="Arial"/>
              </a:rPr>
              <a:t>e</a:t>
            </a:r>
            <a:r>
              <a:rPr sz="2000" spc="-120" dirty="0">
                <a:latin typeface="Arial"/>
                <a:cs typeface="Arial"/>
              </a:rPr>
              <a:t>x</a:t>
            </a:r>
            <a:r>
              <a:rPr sz="2000" spc="2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re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p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5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ie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30" dirty="0">
                <a:latin typeface="Arial"/>
                <a:cs typeface="Arial"/>
              </a:rPr>
              <a:t>ol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-60" dirty="0">
                <a:latin typeface="Arial"/>
                <a:cs typeface="Arial"/>
              </a:rPr>
              <a:t>w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-3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, </a:t>
            </a:r>
            <a:r>
              <a:rPr sz="2000" spc="-3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 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v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;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hr</a:t>
            </a:r>
            <a:r>
              <a:rPr sz="2000" spc="-3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ug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 C</a:t>
            </a:r>
            <a:r>
              <a:rPr sz="2000" spc="-3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S'</a:t>
            </a:r>
            <a:r>
              <a:rPr sz="2000" spc="-20" dirty="0">
                <a:latin typeface="Arial"/>
                <a:cs typeface="Arial"/>
              </a:rPr>
              <a:t> h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spc="-3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w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30" dirty="0">
                <a:latin typeface="Arial"/>
                <a:cs typeface="Arial"/>
              </a:rPr>
              <a:t>d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pro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38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30" dirty="0">
                <a:latin typeface="Arial"/>
                <a:cs typeface="Arial"/>
              </a:rPr>
              <a:t>i</a:t>
            </a:r>
            <a:r>
              <a:rPr sz="2000" spc="15" dirty="0">
                <a:latin typeface="Arial"/>
                <a:cs typeface="Arial"/>
              </a:rPr>
              <a:t>k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30" dirty="0">
                <a:latin typeface="Arial"/>
                <a:cs typeface="Arial"/>
              </a:rPr>
              <a:t>e</a:t>
            </a:r>
            <a:r>
              <a:rPr sz="2000" spc="-12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-30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spc="1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 i</a:t>
            </a:r>
            <a:r>
              <a:rPr sz="2000" spc="-20" dirty="0">
                <a:latin typeface="Arial"/>
                <a:cs typeface="Arial"/>
              </a:rPr>
              <a:t>np</a:t>
            </a:r>
            <a:r>
              <a:rPr sz="2000" spc="-30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t,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v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lu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-30" dirty="0">
                <a:latin typeface="Arial"/>
                <a:cs typeface="Arial"/>
              </a:rPr>
              <a:t>u</a:t>
            </a:r>
            <a:r>
              <a:rPr sz="2000" spc="2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7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 marR="1662430">
              <a:lnSpc>
                <a:spcPts val="2290"/>
              </a:lnSpc>
            </a:pPr>
            <a:r>
              <a:rPr sz="2000" spc="-15" dirty="0">
                <a:latin typeface="Courier New"/>
                <a:cs typeface="Courier New"/>
              </a:rPr>
              <a:t>&lt;textar</a:t>
            </a:r>
            <a:r>
              <a:rPr sz="2000" spc="-10" dirty="0">
                <a:latin typeface="Courier New"/>
                <a:cs typeface="Courier New"/>
              </a:rPr>
              <a:t>e</a:t>
            </a:r>
            <a:r>
              <a:rPr sz="2000" spc="-15" dirty="0">
                <a:latin typeface="Courier New"/>
                <a:cs typeface="Courier New"/>
              </a:rPr>
              <a:t>a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name=</a:t>
            </a:r>
            <a:r>
              <a:rPr sz="2000" spc="-10" dirty="0">
                <a:latin typeface="Courier New"/>
                <a:cs typeface="Courier New"/>
              </a:rPr>
              <a:t>"</a:t>
            </a:r>
            <a:r>
              <a:rPr sz="2000" spc="-15" dirty="0">
                <a:latin typeface="Courier New"/>
                <a:cs typeface="Courier New"/>
              </a:rPr>
              <a:t>essay"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r</a:t>
            </a:r>
            <a:r>
              <a:rPr sz="2000" spc="-15" dirty="0">
                <a:latin typeface="Courier New"/>
                <a:cs typeface="Courier New"/>
              </a:rPr>
              <a:t>o</a:t>
            </a:r>
            <a:r>
              <a:rPr sz="2000" spc="-30" dirty="0">
                <a:latin typeface="Courier New"/>
                <a:cs typeface="Courier New"/>
              </a:rPr>
              <a:t>w</a:t>
            </a:r>
            <a:r>
              <a:rPr sz="2000" spc="-15" dirty="0">
                <a:latin typeface="Courier New"/>
                <a:cs typeface="Courier New"/>
              </a:rPr>
              <a:t>s="10"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cols="</a:t>
            </a:r>
            <a:r>
              <a:rPr sz="2000" spc="-10" dirty="0">
                <a:latin typeface="Courier New"/>
                <a:cs typeface="Courier New"/>
              </a:rPr>
              <a:t>8</a:t>
            </a:r>
            <a:r>
              <a:rPr sz="2000" spc="-15" dirty="0">
                <a:latin typeface="Courier New"/>
                <a:cs typeface="Courier New"/>
              </a:rPr>
              <a:t>0"&gt; Default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Text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&lt;/</a:t>
            </a:r>
            <a:r>
              <a:rPr sz="2000" spc="-10" dirty="0">
                <a:latin typeface="Courier New"/>
                <a:cs typeface="Courier New"/>
              </a:rPr>
              <a:t>t</a:t>
            </a:r>
            <a:r>
              <a:rPr sz="2000" spc="-15" dirty="0">
                <a:latin typeface="Courier New"/>
                <a:cs typeface="Courier New"/>
              </a:rPr>
              <a:t>extarea&gt;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309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Arial"/>
                <a:cs typeface="Arial"/>
              </a:rPr>
              <a:t>Text</a:t>
            </a:r>
            <a:r>
              <a:rPr sz="3200" spc="-10" dirty="0">
                <a:latin typeface="Arial"/>
                <a:cs typeface="Arial"/>
              </a:rPr>
              <a:t> a</a:t>
            </a:r>
            <a:r>
              <a:rPr sz="3200" spc="0" dirty="0">
                <a:latin typeface="Arial"/>
                <a:cs typeface="Arial"/>
              </a:rPr>
              <a:t>re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" y="1664207"/>
            <a:ext cx="8485505" cy="2595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741420">
              <a:lnSpc>
                <a:spcPts val="4170"/>
              </a:lnSpc>
            </a:pPr>
            <a:r>
              <a:rPr sz="1800" spc="-35" dirty="0">
                <a:latin typeface="Arial"/>
                <a:cs typeface="Arial"/>
              </a:rPr>
              <a:t>S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35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</a:t>
            </a:r>
            <a:r>
              <a:rPr sz="1800" spc="-3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th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&lt;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50" dirty="0">
                <a:latin typeface="Arial"/>
                <a:cs typeface="Arial"/>
              </a:rPr>
              <a:t>l</a:t>
            </a:r>
            <a:r>
              <a:rPr sz="1800" spc="-45" dirty="0">
                <a:latin typeface="Arial"/>
                <a:cs typeface="Arial"/>
              </a:rPr>
              <a:t>e</a:t>
            </a:r>
            <a:r>
              <a:rPr sz="1800" spc="-2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&gt;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6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2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</a:t>
            </a:r>
            <a:r>
              <a:rPr sz="1800" spc="-3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&lt;</a:t>
            </a:r>
            <a:r>
              <a:rPr sz="1800" spc="5" dirty="0">
                <a:latin typeface="Arial"/>
                <a:cs typeface="Arial"/>
              </a:rPr>
              <a:t>/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40" dirty="0">
                <a:latin typeface="Arial"/>
                <a:cs typeface="Arial"/>
              </a:rPr>
              <a:t>l</a:t>
            </a:r>
            <a:r>
              <a:rPr sz="1800" spc="-35" dirty="0">
                <a:latin typeface="Arial"/>
                <a:cs typeface="Arial"/>
              </a:rPr>
              <a:t>e</a:t>
            </a:r>
            <a:r>
              <a:rPr sz="1800" spc="-25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&gt;</a:t>
            </a:r>
            <a:r>
              <a:rPr sz="1800" spc="-10" dirty="0">
                <a:latin typeface="Arial"/>
                <a:cs typeface="Arial"/>
              </a:rPr>
              <a:t>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</a:t>
            </a:r>
            <a:r>
              <a:rPr sz="1800" spc="30" dirty="0">
                <a:latin typeface="Arial"/>
                <a:cs typeface="Arial"/>
              </a:rPr>
              <a:t>h</a:t>
            </a:r>
            <a:r>
              <a:rPr sz="1800" spc="-2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2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 </a:t>
            </a:r>
            <a:r>
              <a:rPr sz="1800" spc="-45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n</a:t>
            </a:r>
            <a:r>
              <a:rPr sz="1800" spc="25" dirty="0">
                <a:latin typeface="Arial"/>
                <a:cs typeface="Arial"/>
              </a:rPr>
              <a:t>d</a:t>
            </a:r>
            <a:r>
              <a:rPr sz="1800" spc="-2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45" dirty="0">
                <a:latin typeface="Arial"/>
                <a:cs typeface="Arial"/>
              </a:rPr>
              <a:t>a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&lt;</a:t>
            </a:r>
            <a:r>
              <a:rPr sz="1800" spc="-55" dirty="0">
                <a:latin typeface="Arial"/>
                <a:cs typeface="Arial"/>
              </a:rPr>
              <a:t>o</a:t>
            </a:r>
            <a:r>
              <a:rPr sz="1800" spc="15" dirty="0">
                <a:latin typeface="Arial"/>
                <a:cs typeface="Arial"/>
              </a:rPr>
              <a:t>p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65" dirty="0">
                <a:latin typeface="Arial"/>
                <a:cs typeface="Arial"/>
              </a:rPr>
              <a:t>o</a:t>
            </a:r>
            <a:r>
              <a:rPr sz="1800" spc="2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&gt;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e</a:t>
            </a:r>
            <a:r>
              <a:rPr sz="1800" spc="40" dirty="0">
                <a:latin typeface="Arial"/>
                <a:cs typeface="Arial"/>
              </a:rPr>
              <a:t>l</a:t>
            </a:r>
            <a:r>
              <a:rPr sz="1800" spc="-3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15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1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12700" marR="378460">
              <a:lnSpc>
                <a:spcPts val="2080"/>
              </a:lnSpc>
            </a:pPr>
            <a:r>
              <a:rPr sz="1800" spc="-10" dirty="0">
                <a:latin typeface="Arial"/>
                <a:cs typeface="Arial"/>
              </a:rPr>
              <a:t>&lt;</a:t>
            </a:r>
            <a:r>
              <a:rPr sz="1800" spc="-55" dirty="0">
                <a:latin typeface="Arial"/>
                <a:cs typeface="Arial"/>
              </a:rPr>
              <a:t>o</a:t>
            </a:r>
            <a:r>
              <a:rPr sz="1800" spc="15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5" dirty="0">
                <a:latin typeface="Arial"/>
                <a:cs typeface="Arial"/>
              </a:rPr>
              <a:t>o</a:t>
            </a:r>
            <a:r>
              <a:rPr sz="1800" spc="2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&gt; 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6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h</a:t>
            </a:r>
            <a:r>
              <a:rPr sz="1800" spc="-4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o</a:t>
            </a:r>
            <a:r>
              <a:rPr sz="1800" spc="15" dirty="0">
                <a:latin typeface="Arial"/>
                <a:cs typeface="Arial"/>
              </a:rPr>
              <a:t>p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65" dirty="0">
                <a:latin typeface="Arial"/>
                <a:cs typeface="Arial"/>
              </a:rPr>
              <a:t>o</a:t>
            </a:r>
            <a:r>
              <a:rPr sz="1800" spc="45" dirty="0">
                <a:latin typeface="Arial"/>
                <a:cs typeface="Arial"/>
              </a:rPr>
              <a:t>n</a:t>
            </a:r>
            <a:r>
              <a:rPr sz="1800" spc="-6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4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55" dirty="0">
                <a:latin typeface="Arial"/>
                <a:cs typeface="Arial"/>
              </a:rPr>
              <a:t>e</a:t>
            </a:r>
            <a:r>
              <a:rPr sz="1800" spc="40" dirty="0">
                <a:latin typeface="Arial"/>
                <a:cs typeface="Arial"/>
              </a:rPr>
              <a:t>l</a:t>
            </a:r>
            <a:r>
              <a:rPr sz="1800" spc="-25" dirty="0">
                <a:latin typeface="Arial"/>
                <a:cs typeface="Arial"/>
              </a:rPr>
              <a:t>ec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spc="25" dirty="0">
                <a:latin typeface="Arial"/>
                <a:cs typeface="Arial"/>
              </a:rPr>
              <a:t>h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d</a:t>
            </a:r>
            <a:r>
              <a:rPr sz="1800" spc="-3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45" dirty="0">
                <a:latin typeface="Arial"/>
                <a:cs typeface="Arial"/>
              </a:rPr>
              <a:t>a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w</a:t>
            </a:r>
            <a:r>
              <a:rPr sz="1800" spc="30" dirty="0">
                <a:latin typeface="Arial"/>
                <a:cs typeface="Arial"/>
              </a:rPr>
              <a:t>h</a:t>
            </a:r>
            <a:r>
              <a:rPr sz="1800" spc="-4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i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d</a:t>
            </a:r>
            <a:r>
              <a:rPr sz="1800" spc="-55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f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t s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50" dirty="0">
                <a:latin typeface="Arial"/>
                <a:cs typeface="Arial"/>
              </a:rPr>
              <a:t>l</a:t>
            </a:r>
            <a:r>
              <a:rPr sz="1800" spc="-45" dirty="0">
                <a:latin typeface="Arial"/>
                <a:cs typeface="Arial"/>
              </a:rPr>
              <a:t>e</a:t>
            </a:r>
            <a:r>
              <a:rPr sz="1800" spc="-25" dirty="0">
                <a:latin typeface="Arial"/>
                <a:cs typeface="Arial"/>
              </a:rPr>
              <a:t>c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55" dirty="0">
                <a:latin typeface="Arial"/>
                <a:cs typeface="Arial"/>
              </a:rPr>
              <a:t>e</a:t>
            </a:r>
            <a:r>
              <a:rPr sz="1800" spc="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97"/>
              </a:spcBef>
            </a:pPr>
            <a:endParaRPr sz="1000"/>
          </a:p>
          <a:p>
            <a:pPr marL="12700" marR="12700">
              <a:lnSpc>
                <a:spcPts val="2070"/>
              </a:lnSpc>
              <a:tabLst>
                <a:tab pos="3980815" algn="l"/>
              </a:tabLst>
            </a:pPr>
            <a:r>
              <a:rPr sz="1800" spc="-65" dirty="0">
                <a:latin typeface="Arial"/>
                <a:cs typeface="Arial"/>
              </a:rPr>
              <a:t>T</a:t>
            </a:r>
            <a:r>
              <a:rPr sz="1800" spc="4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c</a:t>
            </a:r>
            <a:r>
              <a:rPr sz="1800" spc="30" dirty="0">
                <a:latin typeface="Arial"/>
                <a:cs typeface="Arial"/>
              </a:rPr>
              <a:t>h</a:t>
            </a:r>
            <a:r>
              <a:rPr sz="1800" spc="-25" dirty="0">
                <a:latin typeface="Arial"/>
                <a:cs typeface="Arial"/>
              </a:rPr>
              <a:t>oi</a:t>
            </a:r>
            <a:r>
              <a:rPr sz="1800" spc="5" dirty="0">
                <a:latin typeface="Arial"/>
                <a:cs typeface="Arial"/>
              </a:rPr>
              <a:t>c</a:t>
            </a:r>
            <a:r>
              <a:rPr sz="1800" spc="-3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45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k</a:t>
            </a:r>
            <a:r>
              <a:rPr sz="1800" spc="-5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d</a:t>
            </a:r>
            <a:r>
              <a:rPr sz="1800" spc="-35" dirty="0">
                <a:latin typeface="Arial"/>
                <a:cs typeface="Arial"/>
              </a:rPr>
              <a:t>o</a:t>
            </a:r>
            <a:r>
              <a:rPr sz="1800" spc="-55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i</a:t>
            </a:r>
            <a:r>
              <a:rPr sz="1800" spc="15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65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u</a:t>
            </a:r>
            <a:r>
              <a:rPr sz="1800" spc="1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-4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 </a:t>
            </a:r>
            <a:r>
              <a:rPr sz="1800" spc="-45" dirty="0">
                <a:latin typeface="Arial"/>
                <a:cs typeface="Arial"/>
              </a:rPr>
              <a:t>o</a:t>
            </a:r>
            <a:r>
              <a:rPr sz="1800" spc="15" dirty="0">
                <a:latin typeface="Arial"/>
                <a:cs typeface="Arial"/>
              </a:rPr>
              <a:t>p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6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65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. 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T</a:t>
            </a:r>
            <a:r>
              <a:rPr sz="1800" spc="4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o</a:t>
            </a:r>
            <a:r>
              <a:rPr sz="1800" spc="15" dirty="0">
                <a:latin typeface="Arial"/>
                <a:cs typeface="Arial"/>
              </a:rPr>
              <a:t>p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spc="2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65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u</a:t>
            </a:r>
            <a:r>
              <a:rPr sz="1800" spc="1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g</a:t>
            </a:r>
            <a:r>
              <a:rPr sz="1800" spc="-5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spc="25" dirty="0">
                <a:latin typeface="Arial"/>
                <a:cs typeface="Arial"/>
              </a:rPr>
              <a:t>h</a:t>
            </a:r>
            <a:r>
              <a:rPr sz="1800" spc="-25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n</a:t>
            </a:r>
            <a:r>
              <a:rPr sz="1800" spc="-4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m</a:t>
            </a:r>
            <a:r>
              <a:rPr sz="1800" spc="-3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3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l</a:t>
            </a:r>
            <a:r>
              <a:rPr sz="1800" spc="-75" dirty="0">
                <a:latin typeface="Arial"/>
                <a:cs typeface="Arial"/>
              </a:rPr>
              <a:t>a</a:t>
            </a:r>
            <a:r>
              <a:rPr sz="1800" spc="45" dirty="0">
                <a:latin typeface="Arial"/>
                <a:cs typeface="Arial"/>
              </a:rPr>
              <a:t>b</a:t>
            </a: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60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bu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5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.	</a:t>
            </a:r>
            <a:r>
              <a:rPr sz="1800" spc="-10" dirty="0">
                <a:latin typeface="Arial"/>
                <a:cs typeface="Arial"/>
              </a:rPr>
              <a:t>See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e</a:t>
            </a:r>
            <a:r>
              <a:rPr sz="1800" spc="-50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m</a:t>
            </a:r>
            <a:r>
              <a:rPr sz="1800" spc="0" dirty="0">
                <a:latin typeface="Arial"/>
                <a:cs typeface="Arial"/>
              </a:rPr>
              <a:t>p</a:t>
            </a:r>
            <a:r>
              <a:rPr sz="1800" spc="40" dirty="0">
                <a:latin typeface="Arial"/>
                <a:cs typeface="Arial"/>
              </a:rPr>
              <a:t>l</a:t>
            </a:r>
            <a:r>
              <a:rPr sz="1800" spc="-5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360" y="4507229"/>
            <a:ext cx="1365885" cy="1176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50" dirty="0">
                <a:latin typeface="Arial"/>
                <a:cs typeface="Arial"/>
              </a:rPr>
              <a:t>x</a:t>
            </a:r>
            <a:r>
              <a:rPr sz="1600" spc="65" dirty="0">
                <a:latin typeface="Arial"/>
                <a:cs typeface="Arial"/>
              </a:rPr>
              <a:t>a</a:t>
            </a:r>
            <a:r>
              <a:rPr sz="1600" spc="-80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spc="-45" dirty="0">
                <a:latin typeface="Arial"/>
                <a:cs typeface="Arial"/>
              </a:rPr>
              <a:t>l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89"/>
              </a:lnSpc>
            </a:pPr>
            <a:r>
              <a:rPr sz="1600" spc="-10" dirty="0">
                <a:latin typeface="Courier New"/>
                <a:cs typeface="Courier New"/>
              </a:rPr>
              <a:t>&lt;select&gt;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ts val="1810"/>
              </a:lnSpc>
            </a:pPr>
            <a:r>
              <a:rPr sz="1600" spc="-10" dirty="0">
                <a:latin typeface="Courier New"/>
                <a:cs typeface="Courier New"/>
              </a:rPr>
              <a:t>&lt;optgroup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ts val="1820"/>
              </a:lnSpc>
            </a:pPr>
            <a:r>
              <a:rPr sz="1600" spc="-10" dirty="0">
                <a:latin typeface="Courier New"/>
                <a:cs typeface="Courier New"/>
              </a:rPr>
              <a:t>&lt;option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ts val="1820"/>
              </a:lnSpc>
            </a:pPr>
            <a:r>
              <a:rPr sz="1600" spc="-10" dirty="0">
                <a:latin typeface="Courier New"/>
                <a:cs typeface="Courier New"/>
              </a:rPr>
              <a:t>&lt;option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0346" y="4970017"/>
            <a:ext cx="3439160" cy="714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635">
              <a:lnSpc>
                <a:spcPts val="1820"/>
              </a:lnSpc>
            </a:pPr>
            <a:r>
              <a:rPr sz="1600" spc="-10" dirty="0">
                <a:latin typeface="Courier New"/>
                <a:cs typeface="Courier New"/>
              </a:rPr>
              <a:t>label="Swe</a:t>
            </a:r>
            <a:r>
              <a:rPr sz="1600" spc="-5" dirty="0">
                <a:latin typeface="Courier New"/>
                <a:cs typeface="Courier New"/>
              </a:rPr>
              <a:t>d</a:t>
            </a:r>
            <a:r>
              <a:rPr sz="1600" spc="-10" dirty="0">
                <a:latin typeface="Courier New"/>
                <a:cs typeface="Courier New"/>
              </a:rPr>
              <a:t>ish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Cars"&gt; val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-10" dirty="0">
                <a:latin typeface="Courier New"/>
                <a:cs typeface="Courier New"/>
              </a:rPr>
              <a:t>e="volvo"&gt;</a:t>
            </a:r>
            <a:r>
              <a:rPr sz="1600" spc="-5" dirty="0">
                <a:latin typeface="Courier New"/>
                <a:cs typeface="Courier New"/>
              </a:rPr>
              <a:t>V</a:t>
            </a:r>
            <a:r>
              <a:rPr sz="1600" spc="-10" dirty="0">
                <a:latin typeface="Courier New"/>
                <a:cs typeface="Courier New"/>
              </a:rPr>
              <a:t>olvo&lt;/opti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-10" dirty="0">
                <a:latin typeface="Courier New"/>
                <a:cs typeface="Courier New"/>
              </a:rPr>
              <a:t>n&gt; val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-10" dirty="0">
                <a:latin typeface="Courier New"/>
                <a:cs typeface="Courier New"/>
              </a:rPr>
              <a:t>e="saab"&gt;S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10" dirty="0">
                <a:latin typeface="Courier New"/>
                <a:cs typeface="Courier New"/>
              </a:rPr>
              <a:t>ab&lt;/option&gt;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2082" y="5643879"/>
            <a:ext cx="136652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&lt;/optgrou</a:t>
            </a:r>
            <a:r>
              <a:rPr sz="1600" spc="-5" dirty="0">
                <a:latin typeface="Courier New"/>
                <a:cs typeface="Courier New"/>
              </a:rPr>
              <a:t>p</a:t>
            </a:r>
            <a:r>
              <a:rPr sz="1600" spc="-1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2082" y="5875020"/>
            <a:ext cx="1122045" cy="730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&lt;optgroup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20"/>
              </a:lnSpc>
            </a:pPr>
            <a:r>
              <a:rPr sz="1600" spc="-10" dirty="0">
                <a:latin typeface="Courier New"/>
                <a:cs typeface="Courier New"/>
              </a:rPr>
              <a:t>&lt;option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10"/>
              </a:lnSpc>
            </a:pPr>
            <a:r>
              <a:rPr sz="1600" spc="-10" dirty="0">
                <a:latin typeface="Courier New"/>
                <a:cs typeface="Courier New"/>
              </a:rPr>
              <a:t>&lt;option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0346" y="5888431"/>
            <a:ext cx="4170045" cy="717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635">
              <a:lnSpc>
                <a:spcPct val="94500"/>
              </a:lnSpc>
            </a:pPr>
            <a:r>
              <a:rPr sz="1600" spc="-10" dirty="0">
                <a:latin typeface="Courier New"/>
                <a:cs typeface="Courier New"/>
              </a:rPr>
              <a:t>label="Ger</a:t>
            </a:r>
            <a:r>
              <a:rPr sz="1600" spc="-5" dirty="0">
                <a:latin typeface="Courier New"/>
                <a:cs typeface="Courier New"/>
              </a:rPr>
              <a:t>m</a:t>
            </a:r>
            <a:r>
              <a:rPr sz="1600" spc="-10" dirty="0">
                <a:latin typeface="Courier New"/>
                <a:cs typeface="Courier New"/>
              </a:rPr>
              <a:t>an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Cars"&gt; val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-10" dirty="0">
                <a:latin typeface="Courier New"/>
                <a:cs typeface="Courier New"/>
              </a:rPr>
              <a:t>e="mercede</a:t>
            </a:r>
            <a:r>
              <a:rPr sz="1600" spc="-5" dirty="0">
                <a:latin typeface="Courier New"/>
                <a:cs typeface="Courier New"/>
              </a:rPr>
              <a:t>s</a:t>
            </a:r>
            <a:r>
              <a:rPr sz="1600" spc="-10" dirty="0">
                <a:latin typeface="Courier New"/>
                <a:cs typeface="Courier New"/>
              </a:rPr>
              <a:t>"&gt;Mercedes</a:t>
            </a: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spc="-10" dirty="0">
                <a:latin typeface="Courier New"/>
                <a:cs typeface="Courier New"/>
              </a:rPr>
              <a:t>/option&gt; val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-10" dirty="0">
                <a:latin typeface="Courier New"/>
                <a:cs typeface="Courier New"/>
              </a:rPr>
              <a:t>e="audi"&gt;A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-10" dirty="0">
                <a:latin typeface="Courier New"/>
                <a:cs typeface="Courier New"/>
              </a:rPr>
              <a:t>di&lt;/option&gt;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8360" y="6567169"/>
            <a:ext cx="1610360" cy="501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5904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&lt;/optgrou</a:t>
            </a:r>
            <a:r>
              <a:rPr sz="1600" spc="-5" dirty="0">
                <a:latin typeface="Courier New"/>
                <a:cs typeface="Courier New"/>
              </a:rPr>
              <a:t>p</a:t>
            </a:r>
            <a:r>
              <a:rPr sz="1600" spc="-10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20"/>
              </a:lnSpc>
            </a:pPr>
            <a:r>
              <a:rPr sz="1600" spc="-10" dirty="0">
                <a:latin typeface="Courier New"/>
                <a:cs typeface="Courier New"/>
              </a:rPr>
              <a:t>&lt;/select&gt;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309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>
                <a:latin typeface="Arial"/>
                <a:cs typeface="Arial"/>
              </a:rPr>
              <a:t>S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spc="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ll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ng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nu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089" y="1640839"/>
            <a:ext cx="6466205" cy="4584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857885">
              <a:lnSpc>
                <a:spcPts val="4600"/>
              </a:lnSpc>
            </a:pPr>
            <a:r>
              <a:rPr sz="2000" spc="-20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-50" dirty="0">
                <a:latin typeface="Arial"/>
                <a:cs typeface="Arial"/>
              </a:rPr>
              <a:t>m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40" dirty="0">
                <a:latin typeface="Arial"/>
                <a:cs typeface="Arial"/>
              </a:rPr>
              <a:t>me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w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spc="15" dirty="0">
                <a:latin typeface="Arial"/>
                <a:cs typeface="Arial"/>
              </a:rPr>
              <a:t>k</a:t>
            </a:r>
            <a:r>
              <a:rPr sz="2000" spc="-15" dirty="0">
                <a:latin typeface="Arial"/>
                <a:cs typeface="Arial"/>
              </a:rPr>
              <a:t>e 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m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s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. </a:t>
            </a:r>
            <a:r>
              <a:rPr sz="2000" spc="60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u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el</a:t>
            </a:r>
            <a:r>
              <a:rPr sz="2000" spc="-40" dirty="0">
                <a:latin typeface="Arial"/>
                <a:cs typeface="Arial"/>
              </a:rPr>
              <a:t>d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l</a:t>
            </a:r>
            <a:r>
              <a:rPr sz="2000" spc="10" dirty="0">
                <a:latin typeface="Arial"/>
                <a:cs typeface="Arial"/>
              </a:rPr>
              <a:t>e</a:t>
            </a:r>
            <a:r>
              <a:rPr sz="2000" spc="-5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hi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0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ege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le</a:t>
            </a:r>
            <a:r>
              <a:rPr sz="2000" spc="-30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30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p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io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el</a:t>
            </a:r>
            <a:r>
              <a:rPr sz="2000" spc="-40" dirty="0">
                <a:latin typeface="Arial"/>
                <a:cs typeface="Arial"/>
              </a:rPr>
              <a:t>d</a:t>
            </a:r>
            <a:r>
              <a:rPr sz="2000" spc="25" dirty="0">
                <a:latin typeface="Arial"/>
                <a:cs typeface="Arial"/>
              </a:rPr>
              <a:t>s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5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t.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ourier New"/>
                <a:cs typeface="Courier New"/>
              </a:rPr>
              <a:t>&lt;form&gt;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ts val="2270"/>
              </a:lnSpc>
            </a:pPr>
            <a:r>
              <a:rPr sz="2000" spc="-15" dirty="0">
                <a:latin typeface="Courier New"/>
                <a:cs typeface="Courier New"/>
              </a:rPr>
              <a:t>&lt;fiel</a:t>
            </a:r>
            <a:r>
              <a:rPr sz="2000" spc="-10" dirty="0">
                <a:latin typeface="Courier New"/>
                <a:cs typeface="Courier New"/>
              </a:rPr>
              <a:t>d</a:t>
            </a:r>
            <a:r>
              <a:rPr sz="2000" spc="-15" dirty="0">
                <a:latin typeface="Courier New"/>
                <a:cs typeface="Courier New"/>
              </a:rPr>
              <a:t>set&gt;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ts val="2270"/>
              </a:lnSpc>
            </a:pPr>
            <a:r>
              <a:rPr sz="2000" spc="-15" dirty="0">
                <a:latin typeface="Courier New"/>
                <a:cs typeface="Courier New"/>
              </a:rPr>
              <a:t>&lt;le</a:t>
            </a:r>
            <a:r>
              <a:rPr sz="2000" spc="-10" dirty="0">
                <a:latin typeface="Courier New"/>
                <a:cs typeface="Courier New"/>
              </a:rPr>
              <a:t>g</a:t>
            </a:r>
            <a:r>
              <a:rPr sz="2000" spc="-15" dirty="0">
                <a:latin typeface="Courier New"/>
                <a:cs typeface="Courier New"/>
              </a:rPr>
              <a:t>end&gt;Buye</a:t>
            </a:r>
            <a:r>
              <a:rPr sz="2000" spc="-10" dirty="0">
                <a:latin typeface="Courier New"/>
                <a:cs typeface="Courier New"/>
              </a:rPr>
              <a:t>r</a:t>
            </a:r>
            <a:r>
              <a:rPr sz="2000" spc="-15" dirty="0">
                <a:latin typeface="Courier New"/>
                <a:cs typeface="Courier New"/>
              </a:rPr>
              <a:t>s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info&lt;/</a:t>
            </a:r>
            <a:r>
              <a:rPr sz="2000" spc="-10" dirty="0">
                <a:latin typeface="Courier New"/>
                <a:cs typeface="Courier New"/>
              </a:rPr>
              <a:t>l</a:t>
            </a:r>
            <a:r>
              <a:rPr sz="2000" spc="-15" dirty="0">
                <a:latin typeface="Courier New"/>
                <a:cs typeface="Courier New"/>
              </a:rPr>
              <a:t>egend&gt;</a:t>
            </a:r>
            <a:endParaRPr sz="2000">
              <a:latin typeface="Courier New"/>
              <a:cs typeface="Courier New"/>
            </a:endParaRPr>
          </a:p>
          <a:p>
            <a:pPr marL="1536065">
              <a:lnSpc>
                <a:spcPts val="2270"/>
              </a:lnSpc>
            </a:pPr>
            <a:r>
              <a:rPr sz="2000" spc="-15" dirty="0">
                <a:latin typeface="Courier New"/>
                <a:cs typeface="Courier New"/>
              </a:rPr>
              <a:t>&lt;!--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.</a:t>
            </a:r>
            <a:r>
              <a:rPr sz="2000" spc="-10" dirty="0">
                <a:latin typeface="Courier New"/>
                <a:cs typeface="Courier New"/>
              </a:rPr>
              <a:t>.</a:t>
            </a:r>
            <a:r>
              <a:rPr sz="2000" spc="-15" dirty="0">
                <a:latin typeface="Courier New"/>
                <a:cs typeface="Courier New"/>
              </a:rPr>
              <a:t>.Buyers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i</a:t>
            </a:r>
            <a:r>
              <a:rPr sz="2000" spc="-15" dirty="0">
                <a:latin typeface="Courier New"/>
                <a:cs typeface="Courier New"/>
              </a:rPr>
              <a:t>nfo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for</a:t>
            </a:r>
            <a:r>
              <a:rPr sz="2000" spc="-10" dirty="0">
                <a:latin typeface="Courier New"/>
                <a:cs typeface="Courier New"/>
              </a:rPr>
              <a:t>m</a:t>
            </a:r>
            <a:r>
              <a:rPr sz="2000" spc="-15" dirty="0">
                <a:latin typeface="Courier New"/>
                <a:cs typeface="Courier New"/>
              </a:rPr>
              <a:t>...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--&gt;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ts val="2280"/>
              </a:lnSpc>
            </a:pPr>
            <a:r>
              <a:rPr sz="2000" spc="-15" dirty="0">
                <a:latin typeface="Courier New"/>
                <a:cs typeface="Courier New"/>
              </a:rPr>
              <a:t>&lt;fiel</a:t>
            </a:r>
            <a:r>
              <a:rPr sz="2000" spc="-10" dirty="0">
                <a:latin typeface="Courier New"/>
                <a:cs typeface="Courier New"/>
              </a:rPr>
              <a:t>d</a:t>
            </a:r>
            <a:r>
              <a:rPr sz="2000" spc="-15" dirty="0">
                <a:latin typeface="Courier New"/>
                <a:cs typeface="Courier New"/>
              </a:rPr>
              <a:t>set&gt;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ts val="2280"/>
              </a:lnSpc>
            </a:pPr>
            <a:r>
              <a:rPr sz="2000" spc="-15" dirty="0">
                <a:latin typeface="Courier New"/>
                <a:cs typeface="Courier New"/>
              </a:rPr>
              <a:t>&lt;le</a:t>
            </a:r>
            <a:r>
              <a:rPr sz="2000" spc="-10" dirty="0">
                <a:latin typeface="Courier New"/>
                <a:cs typeface="Courier New"/>
              </a:rPr>
              <a:t>g</a:t>
            </a:r>
            <a:r>
              <a:rPr sz="2000" spc="-15" dirty="0">
                <a:latin typeface="Courier New"/>
                <a:cs typeface="Courier New"/>
              </a:rPr>
              <a:t>end&gt;Ship</a:t>
            </a:r>
            <a:r>
              <a:rPr sz="2000" spc="-10" dirty="0">
                <a:latin typeface="Courier New"/>
                <a:cs typeface="Courier New"/>
              </a:rPr>
              <a:t>p</a:t>
            </a:r>
            <a:r>
              <a:rPr sz="2000" spc="-15" dirty="0">
                <a:latin typeface="Courier New"/>
                <a:cs typeface="Courier New"/>
              </a:rPr>
              <a:t>ing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info</a:t>
            </a:r>
            <a:r>
              <a:rPr sz="2000" spc="-10" dirty="0">
                <a:latin typeface="Courier New"/>
                <a:cs typeface="Courier New"/>
              </a:rPr>
              <a:t>&lt;</a:t>
            </a:r>
            <a:r>
              <a:rPr sz="2000" spc="-15" dirty="0">
                <a:latin typeface="Courier New"/>
                <a:cs typeface="Courier New"/>
              </a:rPr>
              <a:t>/legend&gt;</a:t>
            </a:r>
            <a:endParaRPr sz="2000">
              <a:latin typeface="Courier New"/>
              <a:cs typeface="Courier New"/>
            </a:endParaRPr>
          </a:p>
          <a:p>
            <a:pPr marL="1322705">
              <a:lnSpc>
                <a:spcPts val="2280"/>
              </a:lnSpc>
            </a:pPr>
            <a:r>
              <a:rPr sz="2000" spc="-15" dirty="0">
                <a:latin typeface="Courier New"/>
                <a:cs typeface="Courier New"/>
              </a:rPr>
              <a:t>&lt;!--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...Ship</a:t>
            </a:r>
            <a:r>
              <a:rPr sz="2000" spc="-10" dirty="0">
                <a:latin typeface="Courier New"/>
                <a:cs typeface="Courier New"/>
              </a:rPr>
              <a:t>p</a:t>
            </a:r>
            <a:r>
              <a:rPr sz="2000" spc="-15" dirty="0">
                <a:latin typeface="Courier New"/>
                <a:cs typeface="Courier New"/>
              </a:rPr>
              <a:t>ing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form</a:t>
            </a:r>
            <a:r>
              <a:rPr sz="2000" spc="-10" dirty="0">
                <a:latin typeface="Courier New"/>
                <a:cs typeface="Courier New"/>
              </a:rPr>
              <a:t>.</a:t>
            </a:r>
            <a:r>
              <a:rPr sz="2000" spc="-15" dirty="0">
                <a:latin typeface="Courier New"/>
                <a:cs typeface="Courier New"/>
              </a:rPr>
              <a:t>..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--&gt;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ts val="2280"/>
              </a:lnSpc>
            </a:pPr>
            <a:r>
              <a:rPr sz="2000" spc="-15" dirty="0">
                <a:latin typeface="Courier New"/>
                <a:cs typeface="Courier New"/>
              </a:rPr>
              <a:t>&lt;/fie</a:t>
            </a:r>
            <a:r>
              <a:rPr sz="2000" spc="-10" dirty="0">
                <a:latin typeface="Courier New"/>
                <a:cs typeface="Courier New"/>
              </a:rPr>
              <a:t>l</a:t>
            </a:r>
            <a:r>
              <a:rPr sz="2000" spc="-15" dirty="0">
                <a:latin typeface="Courier New"/>
                <a:cs typeface="Courier New"/>
              </a:rPr>
              <a:t>dset&gt;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90"/>
              </a:lnSpc>
            </a:pPr>
            <a:r>
              <a:rPr sz="2000" spc="-15" dirty="0">
                <a:latin typeface="Courier New"/>
                <a:cs typeface="Courier New"/>
              </a:rPr>
              <a:t>&lt;/form&gt;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309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Arial"/>
                <a:cs typeface="Arial"/>
              </a:rPr>
              <a:t>Fo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or</a:t>
            </a:r>
            <a:r>
              <a:rPr sz="3200" spc="-15" dirty="0">
                <a:latin typeface="Arial"/>
                <a:cs typeface="Arial"/>
              </a:rPr>
              <a:t>g</a:t>
            </a:r>
            <a:r>
              <a:rPr sz="3200" spc="0" dirty="0">
                <a:latin typeface="Arial"/>
                <a:cs typeface="Arial"/>
              </a:rPr>
              <a:t>an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z</a:t>
            </a:r>
            <a:r>
              <a:rPr sz="3200" spc="0" dirty="0">
                <a:latin typeface="Arial"/>
                <a:cs typeface="Arial"/>
              </a:rPr>
              <a:t>at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0" dirty="0">
                <a:latin typeface="Arial"/>
                <a:cs typeface="Arial"/>
              </a:rPr>
              <a:t>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089" y="1867662"/>
            <a:ext cx="7940675" cy="2341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999490">
              <a:lnSpc>
                <a:spcPct val="96000"/>
              </a:lnSpc>
              <a:tabLst>
                <a:tab pos="2658745" algn="l"/>
                <a:tab pos="5487670" algn="l"/>
              </a:tabLst>
            </a:pPr>
            <a:r>
              <a:rPr sz="2000" spc="0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gen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ra</a:t>
            </a:r>
            <a:r>
              <a:rPr sz="2000" spc="-5" dirty="0">
                <a:latin typeface="Arial"/>
                <a:cs typeface="Arial"/>
              </a:rPr>
              <a:t>l 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30" dirty="0">
                <a:latin typeface="Arial"/>
                <a:cs typeface="Arial"/>
              </a:rPr>
              <a:t>e</a:t>
            </a:r>
            <a:r>
              <a:rPr sz="2000" spc="-11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spc="-40" dirty="0">
                <a:latin typeface="Arial"/>
                <a:cs typeface="Arial"/>
              </a:rPr>
              <a:t>wa</a:t>
            </a:r>
            <a:r>
              <a:rPr sz="2000" spc="-5" dirty="0">
                <a:latin typeface="Arial"/>
                <a:cs typeface="Arial"/>
              </a:rPr>
              <a:t>y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ne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"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ppr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ri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spc="2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ele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".	</a:t>
            </a:r>
            <a:r>
              <a:rPr sz="2000" spc="0" dirty="0">
                <a:latin typeface="Arial"/>
                <a:cs typeface="Arial"/>
              </a:rPr>
              <a:t>M</a:t>
            </a:r>
            <a:r>
              <a:rPr sz="2000" spc="-5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st 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-70" dirty="0">
                <a:latin typeface="Arial"/>
                <a:cs typeface="Arial"/>
              </a:rPr>
              <a:t>f</a:t>
            </a:r>
            <a:r>
              <a:rPr sz="2000" spc="2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hi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&lt;</a:t>
            </a:r>
            <a:r>
              <a:rPr sz="2000" spc="-3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&gt;</a:t>
            </a:r>
            <a:r>
              <a:rPr sz="2000" spc="-10" dirty="0">
                <a:latin typeface="Arial"/>
                <a:cs typeface="Arial"/>
              </a:rPr>
              <a:t>.	</a:t>
            </a:r>
            <a:r>
              <a:rPr sz="2000" spc="-26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bl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 l</a:t>
            </a:r>
            <a:r>
              <a:rPr sz="2000" spc="-20" dirty="0">
                <a:latin typeface="Arial"/>
                <a:cs typeface="Arial"/>
              </a:rPr>
              <a:t>ab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 y</a:t>
            </a:r>
            <a:r>
              <a:rPr sz="2000" spc="-3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spc="-20" dirty="0">
                <a:latin typeface="Arial"/>
                <a:cs typeface="Arial"/>
              </a:rPr>
              <a:t>np</a:t>
            </a:r>
            <a:r>
              <a:rPr sz="2000" spc="-30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5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or</a:t>
            </a:r>
            <a:r>
              <a:rPr sz="2000" spc="-6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y</a:t>
            </a:r>
            <a:r>
              <a:rPr sz="2000" spc="-3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u 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h</a:t>
            </a:r>
            <a:r>
              <a:rPr sz="2000" spc="-3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spc="-20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</a:t>
            </a:r>
            <a:r>
              <a:rPr sz="2000" spc="-30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30" dirty="0">
                <a:latin typeface="Arial"/>
                <a:cs typeface="Arial"/>
              </a:rPr>
              <a:t>e</a:t>
            </a:r>
            <a:r>
              <a:rPr sz="2000" spc="-120" dirty="0">
                <a:latin typeface="Arial"/>
                <a:cs typeface="Arial"/>
              </a:rPr>
              <a:t>x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i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&lt;</a:t>
            </a:r>
            <a:r>
              <a:rPr sz="2000" spc="-30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&gt;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u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&lt;</a:t>
            </a:r>
            <a:r>
              <a:rPr sz="2000" spc="-20" dirty="0">
                <a:latin typeface="Arial"/>
                <a:cs typeface="Arial"/>
              </a:rPr>
              <a:t>lab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&gt; </a:t>
            </a:r>
            <a:r>
              <a:rPr sz="2000" spc="-10" dirty="0">
                <a:latin typeface="Arial"/>
                <a:cs typeface="Arial"/>
              </a:rPr>
              <a:t>ele</a:t>
            </a:r>
            <a:r>
              <a:rPr sz="2000" spc="-30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19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ourier New"/>
                <a:cs typeface="Courier New"/>
              </a:rPr>
              <a:t>&lt;form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c</a:t>
            </a:r>
            <a:r>
              <a:rPr sz="2000" spc="-15" dirty="0">
                <a:latin typeface="Courier New"/>
                <a:cs typeface="Courier New"/>
              </a:rPr>
              <a:t>tion=""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m</a:t>
            </a:r>
            <a:r>
              <a:rPr sz="2000" spc="-15" dirty="0">
                <a:latin typeface="Courier New"/>
                <a:cs typeface="Courier New"/>
              </a:rPr>
              <a:t>ethod="g</a:t>
            </a:r>
            <a:r>
              <a:rPr sz="2000" spc="-10" dirty="0">
                <a:latin typeface="Courier New"/>
                <a:cs typeface="Courier New"/>
              </a:rPr>
              <a:t>e</a:t>
            </a:r>
            <a:r>
              <a:rPr sz="2000" spc="-15" dirty="0">
                <a:latin typeface="Courier New"/>
                <a:cs typeface="Courier New"/>
              </a:rPr>
              <a:t>t"&gt;</a:t>
            </a:r>
            <a:endParaRPr sz="2000">
              <a:latin typeface="Courier New"/>
              <a:cs typeface="Courier New"/>
            </a:endParaRPr>
          </a:p>
          <a:p>
            <a:pPr marL="462280">
              <a:lnSpc>
                <a:spcPts val="2280"/>
              </a:lnSpc>
            </a:pPr>
            <a:r>
              <a:rPr sz="2000" spc="-15" dirty="0">
                <a:latin typeface="Courier New"/>
                <a:cs typeface="Courier New"/>
              </a:rPr>
              <a:t>&lt;label&gt;My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t</a:t>
            </a:r>
            <a:r>
              <a:rPr sz="2000" spc="-15" dirty="0">
                <a:latin typeface="Courier New"/>
                <a:cs typeface="Courier New"/>
              </a:rPr>
              <a:t>ext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fiel</a:t>
            </a:r>
            <a:r>
              <a:rPr sz="2000" spc="-10" dirty="0">
                <a:latin typeface="Courier New"/>
                <a:cs typeface="Courier New"/>
              </a:rPr>
              <a:t>d</a:t>
            </a:r>
            <a:r>
              <a:rPr sz="2000" spc="-15" dirty="0">
                <a:latin typeface="Courier New"/>
                <a:cs typeface="Courier New"/>
              </a:rPr>
              <a:t>&lt;/label&gt;</a:t>
            </a:r>
            <a:r>
              <a:rPr sz="2000" spc="-10" dirty="0">
                <a:latin typeface="Courier New"/>
                <a:cs typeface="Courier New"/>
              </a:rPr>
              <a:t>&lt;</a:t>
            </a:r>
            <a:r>
              <a:rPr sz="2000" spc="-15" dirty="0">
                <a:latin typeface="Courier New"/>
                <a:cs typeface="Courier New"/>
              </a:rPr>
              <a:t>input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t</a:t>
            </a:r>
            <a:r>
              <a:rPr sz="2000" spc="-10" dirty="0">
                <a:latin typeface="Courier New"/>
                <a:cs typeface="Courier New"/>
              </a:rPr>
              <a:t>y</a:t>
            </a:r>
            <a:r>
              <a:rPr sz="2000" spc="-15" dirty="0">
                <a:latin typeface="Courier New"/>
                <a:cs typeface="Courier New"/>
              </a:rPr>
              <a:t>pe="text"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90"/>
              </a:lnSpc>
            </a:pPr>
            <a:r>
              <a:rPr sz="2000" spc="-15" dirty="0">
                <a:latin typeface="Courier New"/>
                <a:cs typeface="Courier New"/>
              </a:rPr>
              <a:t>&lt;/form&gt;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&lt;la</a:t>
            </a:r>
            <a:r>
              <a:rPr sz="3200" spc="-15" dirty="0">
                <a:latin typeface="Arial"/>
                <a:cs typeface="Arial"/>
              </a:rPr>
              <a:t>b</a:t>
            </a:r>
            <a:r>
              <a:rPr sz="3200" spc="0" dirty="0">
                <a:latin typeface="Arial"/>
                <a:cs typeface="Arial"/>
              </a:rPr>
              <a:t>el&gt;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e</a:t>
            </a:r>
            <a:r>
              <a:rPr sz="4000" spc="-10" dirty="0">
                <a:latin typeface="Arial"/>
                <a:cs typeface="Arial"/>
              </a:rPr>
              <a:t>l</a:t>
            </a:r>
            <a:r>
              <a:rPr sz="4000" spc="0" dirty="0">
                <a:latin typeface="Arial"/>
                <a:cs typeface="Arial"/>
              </a:rPr>
              <a:t>e</a:t>
            </a:r>
            <a:r>
              <a:rPr sz="4000" spc="-15" dirty="0">
                <a:latin typeface="Arial"/>
                <a:cs typeface="Arial"/>
              </a:rPr>
              <a:t>m</a:t>
            </a:r>
            <a:r>
              <a:rPr sz="4000" spc="-5" dirty="0">
                <a:latin typeface="Arial"/>
                <a:cs typeface="Arial"/>
              </a:rPr>
              <a:t>en</a:t>
            </a:r>
            <a:r>
              <a:rPr sz="4000" spc="-15" dirty="0">
                <a:latin typeface="Arial"/>
                <a:cs typeface="Arial"/>
              </a:rPr>
              <a:t>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089" y="2465070"/>
            <a:ext cx="6226810" cy="586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300"/>
              </a:lnSpc>
            </a:pPr>
            <a:r>
              <a:rPr sz="2000" spc="-20" dirty="0">
                <a:latin typeface="Arial"/>
                <a:cs typeface="Arial"/>
              </a:rPr>
              <a:t>Se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e</a:t>
            </a:r>
            <a:r>
              <a:rPr sz="2000" spc="-100" dirty="0">
                <a:latin typeface="Arial"/>
                <a:cs typeface="Arial"/>
              </a:rPr>
              <a:t>x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pag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spc="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v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yt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rne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</a:t>
            </a:r>
            <a:r>
              <a:rPr sz="2000" spc="-30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t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g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h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spc="-12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latin typeface="Arial"/>
                <a:cs typeface="Arial"/>
              </a:rPr>
              <a:t>B</a:t>
            </a:r>
            <a:r>
              <a:rPr sz="4000" spc="-10" dirty="0">
                <a:latin typeface="Arial"/>
                <a:cs typeface="Arial"/>
              </a:rPr>
              <a:t>i</a:t>
            </a:r>
            <a:r>
              <a:rPr sz="4000" spc="0" dirty="0">
                <a:latin typeface="Arial"/>
                <a:cs typeface="Arial"/>
              </a:rPr>
              <a:t>g</a:t>
            </a:r>
            <a:r>
              <a:rPr sz="4000" spc="-5" dirty="0">
                <a:latin typeface="Arial"/>
                <a:cs typeface="Arial"/>
              </a:rPr>
              <a:t> e</a:t>
            </a:r>
            <a:r>
              <a:rPr sz="4000" spc="0" dirty="0">
                <a:latin typeface="Arial"/>
                <a:cs typeface="Arial"/>
              </a:rPr>
              <a:t>x</a:t>
            </a:r>
            <a:r>
              <a:rPr sz="4000" spc="-5" dirty="0">
                <a:latin typeface="Arial"/>
                <a:cs typeface="Arial"/>
              </a:rPr>
              <a:t>amp</a:t>
            </a:r>
            <a:r>
              <a:rPr sz="4000" spc="0" dirty="0">
                <a:latin typeface="Arial"/>
                <a:cs typeface="Arial"/>
              </a:rPr>
              <a:t>le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latin typeface="Arial"/>
                <a:cs typeface="Arial"/>
              </a:rPr>
              <a:t>T</a:t>
            </a:r>
            <a:r>
              <a:rPr sz="4000" spc="-35" dirty="0">
                <a:latin typeface="Arial"/>
                <a:cs typeface="Arial"/>
              </a:rPr>
              <a:t>a</a:t>
            </a:r>
            <a:r>
              <a:rPr sz="4000" spc="-5" dirty="0">
                <a:latin typeface="Arial"/>
                <a:cs typeface="Arial"/>
              </a:rPr>
              <a:t>b</a:t>
            </a:r>
            <a:r>
              <a:rPr sz="4000" spc="0" dirty="0">
                <a:latin typeface="Arial"/>
                <a:cs typeface="Arial"/>
              </a:rPr>
              <a:t>l</a:t>
            </a:r>
            <a:r>
              <a:rPr sz="4000" spc="-10" dirty="0">
                <a:latin typeface="Arial"/>
                <a:cs typeface="Arial"/>
              </a:rPr>
              <a:t>e</a:t>
            </a:r>
            <a:r>
              <a:rPr sz="4000" spc="0" dirty="0"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369" y="2015998"/>
            <a:ext cx="8203565" cy="2787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1499"/>
              </a:lnSpc>
            </a:pPr>
            <a:r>
              <a:rPr sz="2000" spc="-220" dirty="0">
                <a:latin typeface="Verdana"/>
                <a:cs typeface="Verdana"/>
              </a:rPr>
              <a:t>T</a:t>
            </a:r>
            <a:r>
              <a:rPr sz="2000" spc="-50" dirty="0">
                <a:latin typeface="Verdana"/>
                <a:cs typeface="Verdana"/>
              </a:rPr>
              <a:t>a</a:t>
            </a:r>
            <a:r>
              <a:rPr sz="2000" spc="5" dirty="0">
                <a:latin typeface="Verdana"/>
                <a:cs typeface="Verdana"/>
              </a:rPr>
              <a:t>b</a:t>
            </a:r>
            <a:r>
              <a:rPr sz="2000" spc="-30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es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1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</a:t>
            </a:r>
            <a:r>
              <a:rPr sz="2000" spc="-5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o</a:t>
            </a:r>
            <a:r>
              <a:rPr sz="2000" spc="15" dirty="0">
                <a:latin typeface="Verdana"/>
                <a:cs typeface="Verdana"/>
              </a:rPr>
              <a:t>n</a:t>
            </a:r>
            <a:r>
              <a:rPr sz="2000" spc="-30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y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u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d</a:t>
            </a:r>
            <a:r>
              <a:rPr sz="2000" spc="15" dirty="0">
                <a:latin typeface="Verdana"/>
                <a:cs typeface="Verdana"/>
              </a:rPr>
              <a:t> t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p</a:t>
            </a:r>
            <a:r>
              <a:rPr sz="2000" spc="10" dirty="0">
                <a:latin typeface="Verdana"/>
                <a:cs typeface="Verdana"/>
              </a:rPr>
              <a:t>r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se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 t</a:t>
            </a:r>
            <a:r>
              <a:rPr sz="2000" spc="-50" dirty="0">
                <a:latin typeface="Verdana"/>
                <a:cs typeface="Verdana"/>
              </a:rPr>
              <a:t>a</a:t>
            </a:r>
            <a:r>
              <a:rPr sz="2000" spc="-5" dirty="0">
                <a:latin typeface="Verdana"/>
                <a:cs typeface="Verdana"/>
              </a:rPr>
              <a:t>bu</a:t>
            </a:r>
            <a:r>
              <a:rPr sz="2000" spc="-30" dirty="0">
                <a:latin typeface="Verdana"/>
                <a:cs typeface="Verdana"/>
              </a:rPr>
              <a:t>la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30" dirty="0">
                <a:latin typeface="Verdana"/>
                <a:cs typeface="Verdana"/>
              </a:rPr>
              <a:t>f</a:t>
            </a:r>
            <a:r>
              <a:rPr sz="2000" spc="-60" dirty="0">
                <a:latin typeface="Verdana"/>
                <a:cs typeface="Verdana"/>
              </a:rPr>
              <a:t>o</a:t>
            </a:r>
            <a:r>
              <a:rPr sz="2000" spc="20" dirty="0">
                <a:latin typeface="Verdana"/>
                <a:cs typeface="Verdana"/>
              </a:rPr>
              <a:t>r</a:t>
            </a:r>
            <a:r>
              <a:rPr sz="2000" spc="-20" dirty="0">
                <a:latin typeface="Verdana"/>
                <a:cs typeface="Verdana"/>
              </a:rPr>
              <a:t>m</a:t>
            </a:r>
            <a:r>
              <a:rPr sz="2000" spc="-40" dirty="0">
                <a:latin typeface="Verdana"/>
                <a:cs typeface="Verdana"/>
              </a:rPr>
              <a:t>a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40" dirty="0">
                <a:latin typeface="Verdana"/>
                <a:cs typeface="Verdana"/>
              </a:rPr>
              <a:t>o</a:t>
            </a:r>
            <a:r>
              <a:rPr sz="2000" spc="-25" dirty="0">
                <a:latin typeface="Verdana"/>
                <a:cs typeface="Verdana"/>
              </a:rPr>
              <a:t>n</a:t>
            </a:r>
            <a:r>
              <a:rPr sz="2000" spc="-10" dirty="0">
                <a:latin typeface="Verdana"/>
                <a:cs typeface="Verdana"/>
              </a:rPr>
              <a:t>,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b</a:t>
            </a:r>
            <a:r>
              <a:rPr sz="2000" spc="-25" dirty="0">
                <a:latin typeface="Verdana"/>
                <a:cs typeface="Verdana"/>
              </a:rPr>
              <a:t>u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can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us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as a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spc="0" dirty="0">
                <a:latin typeface="Verdana"/>
                <a:cs typeface="Verdana"/>
              </a:rPr>
              <a:t>r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spc="-30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5" dirty="0">
                <a:latin typeface="Verdana"/>
                <a:cs typeface="Verdana"/>
              </a:rPr>
              <a:t>t</a:t>
            </a:r>
            <a:r>
              <a:rPr sz="2000" spc="-40" dirty="0">
                <a:latin typeface="Verdana"/>
                <a:cs typeface="Verdana"/>
              </a:rPr>
              <a:t>a</a:t>
            </a:r>
            <a:r>
              <a:rPr sz="2000" spc="15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30" dirty="0">
                <a:latin typeface="Verdana"/>
                <a:cs typeface="Verdana"/>
              </a:rPr>
              <a:t>o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40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d</a:t>
            </a:r>
            <a:r>
              <a:rPr sz="2000" spc="-10" dirty="0">
                <a:latin typeface="Verdana"/>
                <a:cs typeface="Verdana"/>
              </a:rPr>
              <a:t>.  </a:t>
            </a:r>
            <a:r>
              <a:rPr sz="2000" spc="0" dirty="0">
                <a:latin typeface="Verdana"/>
                <a:cs typeface="Verdana"/>
              </a:rPr>
              <a:t>T</a:t>
            </a:r>
            <a:r>
              <a:rPr sz="2000" spc="-25" dirty="0">
                <a:latin typeface="Verdana"/>
                <a:cs typeface="Verdana"/>
              </a:rPr>
              <a:t>h</a:t>
            </a:r>
            <a:r>
              <a:rPr sz="2000" spc="-15" dirty="0">
                <a:latin typeface="Verdana"/>
                <a:cs typeface="Verdana"/>
              </a:rPr>
              <a:t>ey</a:t>
            </a:r>
            <a:r>
              <a:rPr sz="2000" spc="-10" dirty="0">
                <a:latin typeface="Verdana"/>
                <a:cs typeface="Verdana"/>
              </a:rPr>
              <a:t> c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0" dirty="0">
                <a:latin typeface="Verdana"/>
                <a:cs typeface="Verdana"/>
              </a:rPr>
              <a:t>a</a:t>
            </a:r>
            <a:r>
              <a:rPr sz="2000" spc="-20" dirty="0">
                <a:latin typeface="Verdana"/>
                <a:cs typeface="Verdana"/>
              </a:rPr>
              <a:t>l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be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us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d</a:t>
            </a:r>
            <a:r>
              <a:rPr sz="2000" spc="5" dirty="0">
                <a:latin typeface="Verdana"/>
                <a:cs typeface="Verdana"/>
              </a:rPr>
              <a:t> t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c</a:t>
            </a:r>
            <a:r>
              <a:rPr sz="2000" spc="2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40" dirty="0">
                <a:latin typeface="Verdana"/>
                <a:cs typeface="Verdana"/>
              </a:rPr>
              <a:t>a</a:t>
            </a:r>
            <a:r>
              <a:rPr sz="2000" spc="5" dirty="0">
                <a:latin typeface="Verdana"/>
                <a:cs typeface="Verdana"/>
              </a:rPr>
              <a:t>t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0" dirty="0">
                <a:latin typeface="Verdana"/>
                <a:cs typeface="Verdana"/>
              </a:rPr>
              <a:t>t</a:t>
            </a:r>
            <a:r>
              <a:rPr sz="2000" spc="-25" dirty="0">
                <a:latin typeface="Verdana"/>
                <a:cs typeface="Verdana"/>
              </a:rPr>
              <a:t>h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s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10" dirty="0">
                <a:latin typeface="Verdana"/>
                <a:cs typeface="Verdana"/>
              </a:rPr>
              <a:t>r</a:t>
            </a:r>
            <a:r>
              <a:rPr sz="2000" spc="-25" dirty="0">
                <a:latin typeface="Verdana"/>
                <a:cs typeface="Verdana"/>
              </a:rPr>
              <a:t>u</a:t>
            </a:r>
            <a:r>
              <a:rPr sz="2000" spc="-30" dirty="0">
                <a:latin typeface="Verdana"/>
                <a:cs typeface="Verdana"/>
              </a:rPr>
              <a:t>c</a:t>
            </a:r>
            <a:r>
              <a:rPr sz="2000" spc="5" dirty="0">
                <a:latin typeface="Verdana"/>
                <a:cs typeface="Verdana"/>
              </a:rPr>
              <a:t>t</a:t>
            </a:r>
            <a:r>
              <a:rPr sz="2000" spc="-45" dirty="0">
                <a:latin typeface="Verdana"/>
                <a:cs typeface="Verdana"/>
              </a:rPr>
              <a:t>u</a:t>
            </a:r>
            <a:r>
              <a:rPr sz="2000" spc="1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50" dirty="0">
                <a:latin typeface="Verdana"/>
                <a:cs typeface="Verdana"/>
              </a:rPr>
              <a:t>i</a:t>
            </a:r>
            <a:r>
              <a:rPr sz="2000" spc="1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e </a:t>
            </a:r>
            <a:r>
              <a:rPr sz="2000" spc="-20" dirty="0">
                <a:latin typeface="Verdana"/>
                <a:cs typeface="Verdana"/>
              </a:rPr>
              <a:t>w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b</a:t>
            </a:r>
            <a:r>
              <a:rPr sz="2000" spc="-5" dirty="0">
                <a:latin typeface="Verdana"/>
                <a:cs typeface="Verdana"/>
              </a:rPr>
              <a:t> p</a:t>
            </a:r>
            <a:r>
              <a:rPr sz="2000" spc="-40" dirty="0">
                <a:latin typeface="Verdana"/>
                <a:cs typeface="Verdana"/>
              </a:rPr>
              <a:t>a</a:t>
            </a:r>
            <a:r>
              <a:rPr sz="2000" spc="5" dirty="0">
                <a:latin typeface="Verdana"/>
                <a:cs typeface="Verdana"/>
              </a:rPr>
              <a:t>g</a:t>
            </a:r>
            <a:r>
              <a:rPr sz="2000" spc="-15" dirty="0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  <a:p>
            <a:pPr marL="12700" marR="4190365">
              <a:lnSpc>
                <a:spcPct val="202500"/>
              </a:lnSpc>
            </a:pP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x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-40" dirty="0">
                <a:latin typeface="Verdana"/>
                <a:cs typeface="Verdana"/>
              </a:rPr>
              <a:t>m</a:t>
            </a:r>
            <a:r>
              <a:rPr sz="2000" spc="15" dirty="0">
                <a:latin typeface="Verdana"/>
                <a:cs typeface="Verdana"/>
              </a:rPr>
              <a:t>p</a:t>
            </a:r>
            <a:r>
              <a:rPr sz="2000" spc="-30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1</a:t>
            </a:r>
            <a:r>
              <a:rPr sz="2000" spc="-10" dirty="0">
                <a:latin typeface="Verdana"/>
                <a:cs typeface="Verdana"/>
              </a:rPr>
              <a:t>.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229" dirty="0">
                <a:latin typeface="Verdana"/>
                <a:cs typeface="Verdana"/>
              </a:rPr>
              <a:t>T</a:t>
            </a:r>
            <a:r>
              <a:rPr sz="2000" spc="-50" dirty="0">
                <a:latin typeface="Verdana"/>
                <a:cs typeface="Verdana"/>
              </a:rPr>
              <a:t>a</a:t>
            </a:r>
            <a:r>
              <a:rPr sz="2000" spc="-5" dirty="0">
                <a:latin typeface="Verdana"/>
                <a:cs typeface="Verdana"/>
              </a:rPr>
              <a:t>b</a:t>
            </a:r>
            <a:r>
              <a:rPr sz="2000" spc="5" dirty="0">
                <a:latin typeface="Verdana"/>
                <a:cs typeface="Verdana"/>
              </a:rPr>
              <a:t>u</a:t>
            </a:r>
            <a:r>
              <a:rPr sz="2000" spc="-30" dirty="0">
                <a:latin typeface="Verdana"/>
                <a:cs typeface="Verdana"/>
              </a:rPr>
              <a:t>l</a:t>
            </a:r>
            <a:r>
              <a:rPr sz="2000" spc="-4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30" dirty="0">
                <a:latin typeface="Verdana"/>
                <a:cs typeface="Verdana"/>
              </a:rPr>
              <a:t>f</a:t>
            </a:r>
            <a:r>
              <a:rPr sz="2000" spc="-60" dirty="0">
                <a:latin typeface="Verdana"/>
                <a:cs typeface="Verdana"/>
              </a:rPr>
              <a:t>o</a:t>
            </a:r>
            <a:r>
              <a:rPr sz="2000" spc="20" dirty="0">
                <a:latin typeface="Verdana"/>
                <a:cs typeface="Verdana"/>
              </a:rPr>
              <a:t>r</a:t>
            </a:r>
            <a:r>
              <a:rPr sz="2000" spc="-20" dirty="0">
                <a:latin typeface="Verdana"/>
                <a:cs typeface="Verdana"/>
              </a:rPr>
              <a:t>m</a:t>
            </a:r>
            <a:r>
              <a:rPr sz="2000" spc="-40" dirty="0">
                <a:latin typeface="Verdana"/>
                <a:cs typeface="Verdana"/>
              </a:rPr>
              <a:t>a</a:t>
            </a:r>
            <a:r>
              <a:rPr sz="2000" spc="15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30" dirty="0">
                <a:latin typeface="Verdana"/>
                <a:cs typeface="Verdana"/>
              </a:rPr>
              <a:t>o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x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-40" dirty="0">
                <a:latin typeface="Verdana"/>
                <a:cs typeface="Verdana"/>
              </a:rPr>
              <a:t>m</a:t>
            </a:r>
            <a:r>
              <a:rPr sz="2000" spc="15" dirty="0">
                <a:latin typeface="Verdana"/>
                <a:cs typeface="Verdana"/>
              </a:rPr>
              <a:t>p</a:t>
            </a:r>
            <a:r>
              <a:rPr sz="2000" spc="-30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2</a:t>
            </a:r>
            <a:r>
              <a:rPr sz="2000" spc="-10" dirty="0">
                <a:latin typeface="Verdana"/>
                <a:cs typeface="Verdana"/>
              </a:rPr>
              <a:t>.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P</a:t>
            </a:r>
            <a:r>
              <a:rPr sz="2000" spc="1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ese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15" dirty="0">
                <a:latin typeface="Verdana"/>
                <a:cs typeface="Verdana"/>
              </a:rPr>
              <a:t>t</a:t>
            </a:r>
            <a:r>
              <a:rPr sz="2000" spc="-50" dirty="0">
                <a:latin typeface="Verdana"/>
                <a:cs typeface="Verdana"/>
              </a:rPr>
              <a:t>a</a:t>
            </a:r>
            <a:r>
              <a:rPr sz="2000" spc="15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30" dirty="0">
                <a:latin typeface="Verdana"/>
                <a:cs typeface="Verdana"/>
              </a:rPr>
              <a:t>o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4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69"/>
              </a:spcBef>
            </a:pPr>
            <a:endParaRPr sz="1400"/>
          </a:p>
          <a:p>
            <a:pPr marL="12700" marR="3587750" algn="just">
              <a:lnSpc>
                <a:spcPct val="100000"/>
              </a:lnSpc>
            </a:pP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x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-40" dirty="0">
                <a:latin typeface="Verdana"/>
                <a:cs typeface="Verdana"/>
              </a:rPr>
              <a:t>m</a:t>
            </a:r>
            <a:r>
              <a:rPr sz="2000" spc="15" dirty="0">
                <a:latin typeface="Verdana"/>
                <a:cs typeface="Verdana"/>
              </a:rPr>
              <a:t>p</a:t>
            </a:r>
            <a:r>
              <a:rPr sz="2000" spc="-30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3</a:t>
            </a:r>
            <a:r>
              <a:rPr sz="2000" spc="-10" dirty="0">
                <a:latin typeface="Verdana"/>
                <a:cs typeface="Verdana"/>
              </a:rPr>
              <a:t>.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S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10" dirty="0">
                <a:latin typeface="Verdana"/>
                <a:cs typeface="Verdana"/>
              </a:rPr>
              <a:t>r</a:t>
            </a:r>
            <a:r>
              <a:rPr sz="2000" spc="-25" dirty="0">
                <a:latin typeface="Verdana"/>
                <a:cs typeface="Verdana"/>
              </a:rPr>
              <a:t>u</a:t>
            </a:r>
            <a:r>
              <a:rPr sz="2000" spc="-15" dirty="0">
                <a:latin typeface="Verdana"/>
                <a:cs typeface="Verdana"/>
              </a:rPr>
              <a:t>c</a:t>
            </a:r>
            <a:r>
              <a:rPr sz="2000" spc="5" dirty="0">
                <a:latin typeface="Verdana"/>
                <a:cs typeface="Verdana"/>
              </a:rPr>
              <a:t>t</a:t>
            </a:r>
            <a:r>
              <a:rPr sz="2000" spc="-45" dirty="0">
                <a:latin typeface="Verdana"/>
                <a:cs typeface="Verdana"/>
              </a:rPr>
              <a:t>u</a:t>
            </a:r>
            <a:r>
              <a:rPr sz="2000" spc="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a </a:t>
            </a:r>
            <a:r>
              <a:rPr sz="2000" spc="-20" dirty="0">
                <a:latin typeface="Verdana"/>
                <a:cs typeface="Verdana"/>
              </a:rPr>
              <a:t>w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b</a:t>
            </a:r>
            <a:r>
              <a:rPr sz="2000" spc="-5" dirty="0">
                <a:latin typeface="Verdana"/>
                <a:cs typeface="Verdana"/>
              </a:rPr>
              <a:t> p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-5" dirty="0">
                <a:latin typeface="Verdana"/>
                <a:cs typeface="Verdana"/>
              </a:rPr>
              <a:t>g</a:t>
            </a:r>
            <a:r>
              <a:rPr sz="2000" spc="-15" dirty="0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309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5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ef</a:t>
            </a:r>
            <a:r>
              <a:rPr sz="3200" spc="0" dirty="0">
                <a:latin typeface="Arial"/>
                <a:cs typeface="Arial"/>
              </a:rPr>
              <a:t>er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nce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35" dirty="0">
                <a:latin typeface="Arial"/>
                <a:cs typeface="Arial"/>
              </a:rPr>
              <a:t>o</a:t>
            </a:r>
            <a:r>
              <a:rPr sz="3200" spc="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0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0" dirty="0">
                <a:latin typeface="Arial"/>
                <a:cs typeface="Arial"/>
              </a:rPr>
              <a:t>p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t </a:t>
            </a:r>
            <a:r>
              <a:rPr sz="3200" spc="0" dirty="0">
                <a:latin typeface="Arial"/>
                <a:cs typeface="Arial"/>
              </a:rPr>
              <a:t>el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spc="0" dirty="0">
                <a:latin typeface="Arial"/>
                <a:cs typeface="Arial"/>
              </a:rPr>
              <a:t>m</a:t>
            </a:r>
            <a:r>
              <a:rPr sz="3200" spc="-15" dirty="0">
                <a:latin typeface="Arial"/>
                <a:cs typeface="Arial"/>
              </a:rPr>
              <a:t>ents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att</a:t>
            </a:r>
            <a:r>
              <a:rPr sz="3200" spc="-30" dirty="0">
                <a:latin typeface="Arial"/>
                <a:cs typeface="Arial"/>
              </a:rPr>
              <a:t>r</a:t>
            </a:r>
            <a:r>
              <a:rPr sz="3200" spc="0" dirty="0">
                <a:latin typeface="Arial"/>
                <a:cs typeface="Arial"/>
              </a:rPr>
              <a:t>ib</a:t>
            </a:r>
            <a:r>
              <a:rPr sz="3200" spc="-15" dirty="0">
                <a:latin typeface="Arial"/>
                <a:cs typeface="Arial"/>
              </a:rPr>
              <a:t>utes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0870" y="1470659"/>
          <a:ext cx="8840469" cy="5693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bu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spc="-10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sc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1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2"/>
                        </a:rPr>
                        <a:t>ac</a:t>
                      </a:r>
                      <a:r>
                        <a:rPr sz="1400" spc="5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2"/>
                        </a:rPr>
                        <a:t>c</a:t>
                      </a:r>
                      <a:r>
                        <a:rPr sz="1400" spc="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2"/>
                        </a:rPr>
                        <a:t>ept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MIM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327660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pes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hat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c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ub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through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up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oad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yp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"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e")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3"/>
                        </a:rPr>
                        <a:t>a</a:t>
                      </a:r>
                      <a:r>
                        <a:rPr sz="1400" spc="-5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3"/>
                        </a:rPr>
                        <a:t>l</a:t>
                      </a:r>
                      <a:r>
                        <a:rPr sz="1400" spc="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3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i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i="1" spc="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i="1" spc="0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ern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f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nput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(on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pe="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mage")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4"/>
                        </a:rPr>
                        <a:t>che</a:t>
                      </a:r>
                      <a:r>
                        <a:rPr sz="1400" spc="5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4"/>
                        </a:rPr>
                        <a:t>ck</a:t>
                      </a:r>
                      <a:r>
                        <a:rPr sz="1400" spc="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4"/>
                        </a:rPr>
                        <a:t>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ck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36322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hat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nput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ement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hou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pre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ted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hen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page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oads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pe="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kbo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"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pe="rad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"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5"/>
                        </a:rPr>
                        <a:t>d</a:t>
                      </a:r>
                      <a:r>
                        <a:rPr sz="1400" spc="-5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5"/>
                        </a:rPr>
                        <a:t>i</a:t>
                      </a:r>
                      <a:r>
                        <a:rPr sz="1400" spc="5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5"/>
                        </a:rPr>
                        <a:t>s</a:t>
                      </a:r>
                      <a:r>
                        <a:rPr sz="1400" spc="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5"/>
                        </a:rPr>
                        <a:t>ab</a:t>
                      </a:r>
                      <a:r>
                        <a:rPr sz="1400" spc="-5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5"/>
                        </a:rPr>
                        <a:t>l</a:t>
                      </a:r>
                      <a:r>
                        <a:rPr sz="1400" spc="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5"/>
                        </a:rPr>
                        <a:t>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hat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nput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ement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hou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page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oads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6"/>
                        </a:rPr>
                        <a:t>m</a:t>
                      </a:r>
                      <a:r>
                        <a:rPr sz="1400" spc="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6"/>
                        </a:rPr>
                        <a:t>a</a:t>
                      </a:r>
                      <a:r>
                        <a:rPr sz="1400" spc="-2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6"/>
                        </a:rPr>
                        <a:t>x</a:t>
                      </a:r>
                      <a:r>
                        <a:rPr sz="1400" spc="5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6"/>
                        </a:rPr>
                        <a:t>l</a:t>
                      </a:r>
                      <a:r>
                        <a:rPr sz="1400" spc="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6"/>
                        </a:rPr>
                        <a:t>eng</a:t>
                      </a:r>
                      <a:r>
                        <a:rPr sz="1400" spc="-5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6"/>
                        </a:rPr>
                        <a:t>t</a:t>
                      </a:r>
                      <a:r>
                        <a:rPr sz="1400" spc="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6"/>
                        </a:rPr>
                        <a:t>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number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66929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um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eng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c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har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) of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nput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(for 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"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t"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"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ord")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87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7"/>
                        </a:rPr>
                        <a:t>na</a:t>
                      </a:r>
                      <a:r>
                        <a:rPr sz="1400" spc="-1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7"/>
                        </a:rPr>
                        <a:t>m</a:t>
                      </a:r>
                      <a:r>
                        <a:rPr sz="1400" spc="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7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na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nput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em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8"/>
                        </a:rPr>
                        <a:t>r</a:t>
                      </a:r>
                      <a:r>
                        <a:rPr sz="1400" spc="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8"/>
                        </a:rPr>
                        <a:t>ea</a:t>
                      </a:r>
                      <a:r>
                        <a:rPr sz="1400" spc="5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8"/>
                        </a:rPr>
                        <a:t>d</a:t>
                      </a:r>
                      <a:r>
                        <a:rPr sz="1400" spc="-1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8"/>
                        </a:rPr>
                        <a:t>o</a:t>
                      </a:r>
                      <a:r>
                        <a:rPr sz="1400" spc="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8"/>
                        </a:rPr>
                        <a:t>n</a:t>
                      </a:r>
                      <a:r>
                        <a:rPr sz="1400" spc="5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8"/>
                        </a:rPr>
                        <a:t>l</a:t>
                      </a:r>
                      <a:r>
                        <a:rPr sz="1400" spc="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8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readon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639445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hat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nput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ho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read-o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(for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yp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"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"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or 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"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ord")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9"/>
                        </a:rPr>
                        <a:t>s</a:t>
                      </a:r>
                      <a:r>
                        <a:rPr sz="1400" spc="5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9"/>
                        </a:rPr>
                        <a:t>iz</a:t>
                      </a:r>
                      <a:r>
                        <a:rPr sz="1400" spc="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9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number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i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put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28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10"/>
                        </a:rPr>
                        <a:t>src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i="1" spc="-5" dirty="0">
                          <a:latin typeface="Arial"/>
                          <a:cs typeface="Arial"/>
                        </a:rPr>
                        <a:t>UR</a:t>
                      </a:r>
                      <a:r>
                        <a:rPr sz="1400" i="1" spc="0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ay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ub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bu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ton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11"/>
                        </a:rPr>
                        <a:t>t</a:t>
                      </a:r>
                      <a:r>
                        <a:rPr sz="1400" spc="-1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11"/>
                        </a:rPr>
                        <a:t>y</a:t>
                      </a:r>
                      <a:r>
                        <a:rPr sz="1400" spc="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11"/>
                        </a:rPr>
                        <a:t>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nput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spc="-2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12"/>
                        </a:rPr>
                        <a:t>v</a:t>
                      </a:r>
                      <a:r>
                        <a:rPr sz="1400" spc="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12"/>
                        </a:rPr>
                        <a:t>a</a:t>
                      </a:r>
                      <a:r>
                        <a:rPr sz="1400" spc="-5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12"/>
                        </a:rPr>
                        <a:t>l</a:t>
                      </a:r>
                      <a:r>
                        <a:rPr sz="1400" spc="0" dirty="0">
                          <a:solidFill>
                            <a:srgbClr val="00007F"/>
                          </a:solidFill>
                          <a:latin typeface="Arial"/>
                          <a:cs typeface="Arial"/>
                          <a:hlinkClick r:id="rId12"/>
                        </a:rPr>
                        <a:t>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i="1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i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i="1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i="1" spc="0" dirty="0">
                          <a:latin typeface="Arial"/>
                          <a:cs typeface="Arial"/>
                        </a:rPr>
                        <a:t>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ue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nput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latin typeface="Arial"/>
                <a:cs typeface="Arial"/>
              </a:rPr>
              <a:t>T</a:t>
            </a:r>
            <a:r>
              <a:rPr sz="4000" spc="-35" dirty="0">
                <a:latin typeface="Arial"/>
                <a:cs typeface="Arial"/>
              </a:rPr>
              <a:t>a</a:t>
            </a:r>
            <a:r>
              <a:rPr sz="4000" spc="-5" dirty="0">
                <a:latin typeface="Arial"/>
                <a:cs typeface="Arial"/>
              </a:rPr>
              <a:t>b</a:t>
            </a:r>
            <a:r>
              <a:rPr sz="4000" spc="0" dirty="0">
                <a:latin typeface="Arial"/>
                <a:cs typeface="Arial"/>
              </a:rPr>
              <a:t>le</a:t>
            </a:r>
            <a:r>
              <a:rPr sz="4000" spc="-10" dirty="0">
                <a:latin typeface="Arial"/>
                <a:cs typeface="Arial"/>
              </a:rPr>
              <a:t> </a:t>
            </a:r>
            <a:r>
              <a:rPr sz="4000" spc="-30" dirty="0">
                <a:latin typeface="Arial"/>
                <a:cs typeface="Arial"/>
              </a:rPr>
              <a:t>E</a:t>
            </a:r>
            <a:r>
              <a:rPr sz="4000" spc="-10" dirty="0">
                <a:latin typeface="Arial"/>
                <a:cs typeface="Arial"/>
              </a:rPr>
              <a:t>l</a:t>
            </a:r>
            <a:r>
              <a:rPr sz="4000" spc="-5" dirty="0">
                <a:latin typeface="Arial"/>
                <a:cs typeface="Arial"/>
              </a:rPr>
              <a:t>emen</a:t>
            </a:r>
            <a:r>
              <a:rPr sz="4000" spc="-15" dirty="0">
                <a:latin typeface="Arial"/>
                <a:cs typeface="Arial"/>
              </a:rPr>
              <a:t>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809" y="2075179"/>
            <a:ext cx="5723255" cy="3340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35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40" dirty="0">
                <a:latin typeface="Arial"/>
                <a:cs typeface="Arial"/>
              </a:rPr>
              <a:t>a</a:t>
            </a:r>
            <a:r>
              <a:rPr sz="2200" spc="10" dirty="0">
                <a:latin typeface="Arial"/>
                <a:cs typeface="Arial"/>
              </a:rPr>
              <a:t>r</a:t>
            </a:r>
            <a:r>
              <a:rPr sz="2200" spc="-35" dirty="0">
                <a:latin typeface="Arial"/>
                <a:cs typeface="Arial"/>
              </a:rPr>
              <a:t>t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w</a:t>
            </a:r>
            <a:r>
              <a:rPr sz="2200" spc="20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th </a:t>
            </a:r>
            <a:r>
              <a:rPr sz="2200" spc="-15" dirty="0">
                <a:latin typeface="Arial"/>
                <a:cs typeface="Arial"/>
              </a:rPr>
              <a:t>tag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5" dirty="0">
                <a:latin typeface="Courier New"/>
                <a:cs typeface="Courier New"/>
              </a:rPr>
              <a:t>&lt;</a:t>
            </a:r>
            <a:r>
              <a:rPr sz="2200" spc="-10" dirty="0">
                <a:latin typeface="Courier New"/>
                <a:cs typeface="Courier New"/>
              </a:rPr>
              <a:t>t</a:t>
            </a:r>
            <a:r>
              <a:rPr sz="2200" spc="-15" dirty="0">
                <a:latin typeface="Courier New"/>
                <a:cs typeface="Courier New"/>
              </a:rPr>
              <a:t>able&gt;</a:t>
            </a:r>
            <a:r>
              <a:rPr sz="2200" spc="-715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Arial"/>
                <a:cs typeface="Arial"/>
              </a:rPr>
              <a:t>en</a:t>
            </a:r>
            <a:r>
              <a:rPr sz="2200" spc="-40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w</a:t>
            </a:r>
            <a:r>
              <a:rPr sz="2200" spc="20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th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Courier New"/>
                <a:cs typeface="Courier New"/>
              </a:rPr>
              <a:t>&lt;/tabl</a:t>
            </a:r>
            <a:r>
              <a:rPr sz="2200" spc="-10" dirty="0">
                <a:latin typeface="Courier New"/>
                <a:cs typeface="Courier New"/>
              </a:rPr>
              <a:t>e</a:t>
            </a:r>
            <a:r>
              <a:rPr sz="2200" spc="-15" dirty="0"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40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200" spc="-20" dirty="0">
                <a:latin typeface="Arial"/>
                <a:cs typeface="Arial"/>
              </a:rPr>
              <a:t>Ro</a:t>
            </a:r>
            <a:r>
              <a:rPr sz="2200" spc="-40" dirty="0">
                <a:latin typeface="Arial"/>
                <a:cs typeface="Arial"/>
              </a:rPr>
              <a:t>w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b</a:t>
            </a:r>
            <a:r>
              <a:rPr sz="2200" spc="-20" dirty="0">
                <a:latin typeface="Arial"/>
                <a:cs typeface="Arial"/>
              </a:rPr>
              <a:t>e</a:t>
            </a:r>
            <a:r>
              <a:rPr sz="2200" spc="-50" dirty="0">
                <a:latin typeface="Arial"/>
                <a:cs typeface="Arial"/>
              </a:rPr>
              <a:t>g</a:t>
            </a:r>
            <a:r>
              <a:rPr sz="2200" spc="4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w</a:t>
            </a:r>
            <a:r>
              <a:rPr sz="2200" spc="20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th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l</a:t>
            </a:r>
            <a:r>
              <a:rPr sz="2200" spc="-30" dirty="0">
                <a:latin typeface="Arial"/>
                <a:cs typeface="Arial"/>
              </a:rPr>
              <a:t>ab</a:t>
            </a:r>
            <a:r>
              <a:rPr sz="2200" spc="-5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15" dirty="0">
                <a:latin typeface="Courier New"/>
                <a:cs typeface="Courier New"/>
              </a:rPr>
              <a:t>&lt;tr&gt;</a:t>
            </a:r>
            <a:r>
              <a:rPr sz="2200" spc="-710" dirty="0">
                <a:latin typeface="Courier New"/>
                <a:cs typeface="Courier New"/>
              </a:rPr>
              <a:t> 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2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w</a:t>
            </a:r>
            <a:r>
              <a:rPr sz="2200" spc="20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th </a:t>
            </a:r>
            <a:r>
              <a:rPr sz="2200" spc="-15" dirty="0">
                <a:latin typeface="Courier New"/>
                <a:cs typeface="Courier New"/>
              </a:rPr>
              <a:t>&lt;/tr&gt;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9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200" spc="-20" dirty="0">
                <a:latin typeface="Arial"/>
                <a:cs typeface="Arial"/>
              </a:rPr>
              <a:t>C</a:t>
            </a:r>
            <a:r>
              <a:rPr sz="2200" spc="-50" dirty="0">
                <a:latin typeface="Arial"/>
                <a:cs typeface="Arial"/>
              </a:rPr>
              <a:t>o</a:t>
            </a:r>
            <a:r>
              <a:rPr sz="2200" spc="40" dirty="0">
                <a:latin typeface="Arial"/>
                <a:cs typeface="Arial"/>
              </a:rPr>
              <a:t>l</a:t>
            </a:r>
            <a:r>
              <a:rPr sz="2200" spc="-60" dirty="0">
                <a:latin typeface="Arial"/>
                <a:cs typeface="Arial"/>
              </a:rPr>
              <a:t>u</a:t>
            </a:r>
            <a:r>
              <a:rPr sz="2200" spc="25" dirty="0">
                <a:latin typeface="Arial"/>
                <a:cs typeface="Arial"/>
              </a:rPr>
              <a:t>m</a:t>
            </a:r>
            <a:r>
              <a:rPr sz="2200" spc="-5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b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40" dirty="0">
                <a:latin typeface="Arial"/>
                <a:cs typeface="Arial"/>
              </a:rPr>
              <a:t>g</a:t>
            </a:r>
            <a:r>
              <a:rPr sz="2200" spc="3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w</a:t>
            </a:r>
            <a:r>
              <a:rPr sz="2200" spc="30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th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Courier New"/>
                <a:cs typeface="Courier New"/>
              </a:rPr>
              <a:t>&lt;td&gt;</a:t>
            </a:r>
            <a:r>
              <a:rPr sz="2200" spc="-710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Arial"/>
                <a:cs typeface="Arial"/>
              </a:rPr>
              <a:t>en</a:t>
            </a:r>
            <a:r>
              <a:rPr sz="2200" spc="-15" dirty="0">
                <a:latin typeface="Arial"/>
                <a:cs typeface="Arial"/>
              </a:rPr>
              <a:t>d </a:t>
            </a:r>
            <a:r>
              <a:rPr sz="2200" spc="-50" dirty="0">
                <a:latin typeface="Arial"/>
                <a:cs typeface="Arial"/>
              </a:rPr>
              <a:t>w</a:t>
            </a:r>
            <a:r>
              <a:rPr sz="2200" spc="20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th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5" dirty="0">
                <a:latin typeface="Courier New"/>
                <a:cs typeface="Courier New"/>
              </a:rPr>
              <a:t>&lt;/td&gt;</a:t>
            </a:r>
            <a:endParaRPr sz="2200">
              <a:latin typeface="Courier New"/>
              <a:cs typeface="Courier New"/>
            </a:endParaRPr>
          </a:p>
          <a:p>
            <a:pPr marL="40005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Arial"/>
                <a:cs typeface="Arial"/>
              </a:rPr>
              <a:t>-</a:t>
            </a:r>
            <a:r>
              <a:rPr sz="2200" spc="-5" dirty="0">
                <a:latin typeface="Arial"/>
                <a:cs typeface="Arial"/>
              </a:rPr>
              <a:t> t</a:t>
            </a:r>
            <a:r>
              <a:rPr sz="2200" spc="-20" dirty="0">
                <a:latin typeface="Arial"/>
                <a:cs typeface="Arial"/>
              </a:rPr>
              <a:t>h</a:t>
            </a:r>
            <a:r>
              <a:rPr sz="2200" spc="-50" dirty="0">
                <a:latin typeface="Arial"/>
                <a:cs typeface="Arial"/>
              </a:rPr>
              <a:t>e</a:t>
            </a:r>
            <a:r>
              <a:rPr sz="2200" spc="2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20" dirty="0">
                <a:latin typeface="Arial"/>
                <a:cs typeface="Arial"/>
              </a:rPr>
              <a:t>a</a:t>
            </a:r>
            <a:r>
              <a:rPr sz="2200" spc="-40" dirty="0">
                <a:latin typeface="Arial"/>
                <a:cs typeface="Arial"/>
              </a:rPr>
              <a:t>g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d</a:t>
            </a:r>
            <a:r>
              <a:rPr sz="2200" spc="-30" dirty="0">
                <a:latin typeface="Arial"/>
                <a:cs typeface="Arial"/>
              </a:rPr>
              <a:t>e</a:t>
            </a:r>
            <a:r>
              <a:rPr sz="2200" spc="-35" dirty="0">
                <a:latin typeface="Arial"/>
                <a:cs typeface="Arial"/>
              </a:rPr>
              <a:t>f</a:t>
            </a:r>
            <a:r>
              <a:rPr sz="2200" spc="30" dirty="0">
                <a:latin typeface="Arial"/>
                <a:cs typeface="Arial"/>
              </a:rPr>
              <a:t>i</a:t>
            </a:r>
            <a:r>
              <a:rPr sz="2200" spc="-2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c</a:t>
            </a:r>
            <a:r>
              <a:rPr sz="2200" spc="-5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ll</a:t>
            </a:r>
            <a:endParaRPr sz="2200">
              <a:latin typeface="Arial"/>
              <a:cs typeface="Arial"/>
            </a:endParaRPr>
          </a:p>
          <a:p>
            <a:pPr marL="400050">
              <a:lnSpc>
                <a:spcPts val="2540"/>
              </a:lnSpc>
            </a:pPr>
            <a:r>
              <a:rPr sz="2200" spc="-15" dirty="0">
                <a:latin typeface="Arial"/>
                <a:cs typeface="Arial"/>
              </a:rPr>
              <a:t>-</a:t>
            </a:r>
            <a:r>
              <a:rPr sz="2200" spc="0" dirty="0">
                <a:latin typeface="Arial"/>
                <a:cs typeface="Arial"/>
              </a:rPr>
              <a:t>m</a:t>
            </a:r>
            <a:r>
              <a:rPr sz="2200" spc="-50" dirty="0">
                <a:latin typeface="Arial"/>
                <a:cs typeface="Arial"/>
              </a:rPr>
              <a:t>u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b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i</a:t>
            </a:r>
            <a:r>
              <a:rPr sz="2200" spc="-50" dirty="0">
                <a:latin typeface="Arial"/>
                <a:cs typeface="Arial"/>
              </a:rPr>
              <a:t>n</a:t>
            </a:r>
            <a:r>
              <a:rPr sz="2200" spc="-30" dirty="0">
                <a:latin typeface="Arial"/>
                <a:cs typeface="Arial"/>
              </a:rPr>
              <a:t>s</a:t>
            </a:r>
            <a:r>
              <a:rPr sz="2200" spc="20" dirty="0">
                <a:latin typeface="Arial"/>
                <a:cs typeface="Arial"/>
              </a:rPr>
              <a:t>i</a:t>
            </a:r>
            <a:r>
              <a:rPr sz="2200" spc="-30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 t</a:t>
            </a:r>
            <a:r>
              <a:rPr sz="2200" spc="-20" dirty="0">
                <a:latin typeface="Arial"/>
                <a:cs typeface="Arial"/>
              </a:rPr>
              <a:t>h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5" dirty="0">
                <a:latin typeface="Courier New"/>
                <a:cs typeface="Courier New"/>
              </a:rPr>
              <a:t>&lt;tr&gt;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spc="-15" dirty="0">
                <a:latin typeface="Courier New"/>
                <a:cs typeface="Courier New"/>
              </a:rPr>
              <a:t>&lt;</a:t>
            </a:r>
            <a:r>
              <a:rPr sz="2200" spc="-10" dirty="0">
                <a:latin typeface="Courier New"/>
                <a:cs typeface="Courier New"/>
              </a:rPr>
              <a:t>/</a:t>
            </a:r>
            <a:r>
              <a:rPr sz="2200" spc="-15" dirty="0">
                <a:latin typeface="Courier New"/>
                <a:cs typeface="Courier New"/>
              </a:rPr>
              <a:t>tr&gt;</a:t>
            </a:r>
            <a:r>
              <a:rPr sz="2200" spc="-71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20" dirty="0">
                <a:latin typeface="Arial"/>
                <a:cs typeface="Arial"/>
              </a:rPr>
              <a:t>a</a:t>
            </a:r>
            <a:r>
              <a:rPr sz="2200" spc="-40" dirty="0">
                <a:latin typeface="Arial"/>
                <a:cs typeface="Arial"/>
              </a:rPr>
              <a:t>g</a:t>
            </a:r>
            <a:r>
              <a:rPr sz="2200" spc="-15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9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2200" spc="-25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ee </a:t>
            </a:r>
            <a:r>
              <a:rPr sz="2200" spc="-3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10" dirty="0">
                <a:latin typeface="Arial"/>
                <a:cs typeface="Arial"/>
              </a:rPr>
              <a:t>m</a:t>
            </a:r>
            <a:r>
              <a:rPr sz="2200" spc="-70" dirty="0">
                <a:latin typeface="Arial"/>
                <a:cs typeface="Arial"/>
              </a:rPr>
              <a:t>p</a:t>
            </a:r>
            <a:r>
              <a:rPr sz="2200" spc="3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60" dirty="0">
                <a:latin typeface="Arial"/>
                <a:cs typeface="Arial"/>
              </a:rPr>
              <a:t>b</a:t>
            </a:r>
            <a:r>
              <a:rPr sz="2200" spc="4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25" dirty="0">
                <a:latin typeface="Arial"/>
                <a:cs typeface="Arial"/>
              </a:rPr>
              <a:t>e</a:t>
            </a:r>
            <a:r>
              <a:rPr sz="2200" spc="-90" dirty="0">
                <a:latin typeface="Arial"/>
                <a:cs typeface="Arial"/>
              </a:rPr>
              <a:t>x</a:t>
            </a:r>
            <a:r>
              <a:rPr sz="2200" spc="-40" dirty="0">
                <a:latin typeface="Arial"/>
                <a:cs typeface="Arial"/>
              </a:rPr>
              <a:t>a</a:t>
            </a:r>
            <a:r>
              <a:rPr sz="2200" spc="35" dirty="0">
                <a:latin typeface="Arial"/>
                <a:cs typeface="Arial"/>
              </a:rPr>
              <a:t>m</a:t>
            </a:r>
            <a:r>
              <a:rPr sz="2200" spc="-60" dirty="0">
                <a:latin typeface="Arial"/>
                <a:cs typeface="Arial"/>
              </a:rPr>
              <a:t>p</a:t>
            </a:r>
            <a:r>
              <a:rPr sz="2200" spc="3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latin typeface="Arial"/>
                <a:cs typeface="Arial"/>
              </a:rPr>
              <a:t>S</a:t>
            </a:r>
            <a:r>
              <a:rPr sz="4000" spc="-5" dirty="0">
                <a:latin typeface="Arial"/>
                <a:cs typeface="Arial"/>
              </a:rPr>
              <a:t>o</a:t>
            </a:r>
            <a:r>
              <a:rPr sz="4000" spc="-15" dirty="0">
                <a:latin typeface="Arial"/>
                <a:cs typeface="Arial"/>
              </a:rPr>
              <a:t>m</a:t>
            </a:r>
            <a:r>
              <a:rPr sz="4000" spc="0" dirty="0">
                <a:latin typeface="Arial"/>
                <a:cs typeface="Arial"/>
              </a:rPr>
              <a:t>e</a:t>
            </a:r>
            <a:r>
              <a:rPr sz="4000" spc="-10" dirty="0">
                <a:latin typeface="Arial"/>
                <a:cs typeface="Arial"/>
              </a:rPr>
              <a:t> </a:t>
            </a:r>
            <a:r>
              <a:rPr sz="4000" spc="-15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ab</a:t>
            </a:r>
            <a:r>
              <a:rPr sz="4000" spc="0" dirty="0">
                <a:latin typeface="Arial"/>
                <a:cs typeface="Arial"/>
              </a:rPr>
              <a:t>le</a:t>
            </a:r>
            <a:r>
              <a:rPr sz="4000" spc="-5" dirty="0">
                <a:latin typeface="Arial"/>
                <a:cs typeface="Arial"/>
              </a:rPr>
              <a:t> a</a:t>
            </a:r>
            <a:r>
              <a:rPr sz="4000" spc="-15" dirty="0">
                <a:latin typeface="Arial"/>
                <a:cs typeface="Arial"/>
              </a:rPr>
              <a:t>tt</a:t>
            </a:r>
            <a:r>
              <a:rPr sz="4000" spc="-5" dirty="0">
                <a:latin typeface="Arial"/>
                <a:cs typeface="Arial"/>
              </a:rPr>
              <a:t>r</a:t>
            </a:r>
            <a:r>
              <a:rPr sz="4000" spc="0" dirty="0">
                <a:latin typeface="Arial"/>
                <a:cs typeface="Arial"/>
              </a:rPr>
              <a:t>i</a:t>
            </a:r>
            <a:r>
              <a:rPr sz="4000" spc="-10" dirty="0">
                <a:latin typeface="Arial"/>
                <a:cs typeface="Arial"/>
              </a:rPr>
              <a:t>b</a:t>
            </a:r>
            <a:r>
              <a:rPr sz="4000" spc="-5" dirty="0">
                <a:latin typeface="Arial"/>
                <a:cs typeface="Arial"/>
              </a:rPr>
              <a:t>u</a:t>
            </a:r>
            <a:r>
              <a:rPr sz="4000" spc="-20" dirty="0">
                <a:latin typeface="Arial"/>
                <a:cs typeface="Arial"/>
              </a:rPr>
              <a:t>tes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&lt;table&gt;</a:t>
            </a:r>
            <a:r>
              <a:rPr sz="2000" spc="-64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2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25" dirty="0">
                <a:latin typeface="Arial"/>
                <a:cs typeface="Arial"/>
              </a:rPr>
              <a:t>p</a:t>
            </a:r>
            <a:r>
              <a:rPr sz="2000" spc="2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-25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2000" b="1" spc="-40" dirty="0">
                <a:latin typeface="Arial"/>
                <a:cs typeface="Arial"/>
              </a:rPr>
              <a:t>w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10" dirty="0">
                <a:latin typeface="Arial"/>
                <a:cs typeface="Arial"/>
              </a:rPr>
              <a:t>d</a:t>
            </a:r>
            <a:r>
              <a:rPr sz="2000" b="1" spc="-50" dirty="0">
                <a:latin typeface="Arial"/>
                <a:cs typeface="Arial"/>
              </a:rPr>
              <a:t>t</a:t>
            </a:r>
            <a:r>
              <a:rPr sz="2000" b="1" spc="-15" dirty="0">
                <a:latin typeface="Arial"/>
                <a:cs typeface="Arial"/>
              </a:rPr>
              <a:t>h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%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20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&lt;table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width="100%"&gt;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Courier New"/>
                <a:cs typeface="Courier New"/>
              </a:rPr>
              <a:t>&lt;table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width="300px"&gt;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2000" b="1" spc="-15" dirty="0">
                <a:latin typeface="Arial"/>
                <a:cs typeface="Arial"/>
              </a:rPr>
              <a:t>bo</a:t>
            </a:r>
            <a:r>
              <a:rPr sz="2000" b="1" spc="-10" dirty="0">
                <a:latin typeface="Arial"/>
                <a:cs typeface="Arial"/>
              </a:rPr>
              <a:t>r</a:t>
            </a:r>
            <a:r>
              <a:rPr sz="2000" b="1" spc="0" dirty="0">
                <a:latin typeface="Arial"/>
                <a:cs typeface="Arial"/>
              </a:rPr>
              <a:t>d</a:t>
            </a:r>
            <a:r>
              <a:rPr sz="2000" b="1" spc="-25" dirty="0">
                <a:latin typeface="Arial"/>
                <a:cs typeface="Arial"/>
              </a:rPr>
              <a:t>e</a:t>
            </a:r>
            <a:r>
              <a:rPr sz="2000" b="1" spc="0" dirty="0">
                <a:latin typeface="Arial"/>
                <a:cs typeface="Arial"/>
              </a:rPr>
              <a:t>r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20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&lt;table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border="1"&gt;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29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 marR="12700">
              <a:lnSpc>
                <a:spcPts val="2300"/>
              </a:lnSpc>
              <a:tabLst>
                <a:tab pos="561340" algn="l"/>
                <a:tab pos="731520" algn="l"/>
              </a:tabLst>
            </a:pPr>
            <a:r>
              <a:rPr sz="2000" spc="-3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a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spc="-4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2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</a:t>
            </a:r>
            <a:r>
              <a:rPr sz="2000" spc="-25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3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25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25" dirty="0">
                <a:latin typeface="Arial"/>
                <a:cs typeface="Arial"/>
              </a:rPr>
              <a:t>i</a:t>
            </a:r>
            <a:r>
              <a:rPr sz="2000" spc="15" dirty="0">
                <a:latin typeface="Arial"/>
                <a:cs typeface="Arial"/>
              </a:rPr>
              <a:t>k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lig</a:t>
            </a:r>
            <a:r>
              <a:rPr sz="2000" spc="15" dirty="0">
                <a:latin typeface="Arial"/>
                <a:cs typeface="Arial"/>
              </a:rPr>
              <a:t>n</a:t>
            </a:r>
            <a:r>
              <a:rPr sz="2000" spc="-50" dirty="0">
                <a:latin typeface="Arial"/>
                <a:cs typeface="Arial"/>
              </a:rPr>
              <a:t>m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l</a:t>
            </a:r>
            <a:r>
              <a:rPr sz="2000" spc="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spc="-25" dirty="0">
                <a:latin typeface="Arial"/>
                <a:cs typeface="Arial"/>
              </a:rPr>
              <a:t>a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g 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tc.	</a:t>
            </a:r>
            <a:r>
              <a:rPr sz="2000" spc="-1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5" dirty="0">
                <a:latin typeface="Arial"/>
                <a:cs typeface="Arial"/>
              </a:rPr>
              <a:t>n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25" dirty="0">
                <a:latin typeface="Arial"/>
                <a:cs typeface="Arial"/>
              </a:rPr>
              <a:t>e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b</a:t>
            </a:r>
            <a:r>
              <a:rPr sz="2000" spc="-2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tt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c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25" dirty="0">
                <a:latin typeface="Arial"/>
                <a:cs typeface="Arial"/>
              </a:rPr>
              <a:t>n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ll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oug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spc="-3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</a:t>
            </a:r>
            <a:r>
              <a:rPr sz="2000" spc="0" dirty="0">
                <a:latin typeface="Arial"/>
                <a:cs typeface="Arial"/>
              </a:rPr>
              <a:t>ill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2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2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-3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s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.	</a:t>
            </a:r>
            <a:r>
              <a:rPr sz="2000" spc="0" dirty="0">
                <a:latin typeface="Arial"/>
                <a:cs typeface="Arial"/>
              </a:rPr>
              <a:t>F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pl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25" dirty="0">
                <a:latin typeface="Arial"/>
                <a:cs typeface="Arial"/>
              </a:rPr>
              <a:t>i</a:t>
            </a:r>
            <a:r>
              <a:rPr sz="2000" spc="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se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3</a:t>
            </a:r>
            <a:r>
              <a:rPr sz="2000" spc="0" dirty="0">
                <a:latin typeface="Arial"/>
                <a:cs typeface="Arial"/>
              </a:rPr>
              <a:t>sc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25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.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onli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15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n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-2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latin typeface="Arial"/>
                <a:cs typeface="Arial"/>
              </a:rPr>
              <a:t>T</a:t>
            </a:r>
            <a:r>
              <a:rPr sz="4000" spc="-35" dirty="0">
                <a:latin typeface="Arial"/>
                <a:cs typeface="Arial"/>
              </a:rPr>
              <a:t>a</a:t>
            </a:r>
            <a:r>
              <a:rPr sz="4000" spc="-5" dirty="0">
                <a:latin typeface="Arial"/>
                <a:cs typeface="Arial"/>
              </a:rPr>
              <a:t>b</a:t>
            </a:r>
            <a:r>
              <a:rPr sz="4000" spc="0" dirty="0">
                <a:latin typeface="Arial"/>
                <a:cs typeface="Arial"/>
              </a:rPr>
              <a:t>l</a:t>
            </a:r>
            <a:r>
              <a:rPr sz="4000" spc="-10" dirty="0">
                <a:latin typeface="Arial"/>
                <a:cs typeface="Arial"/>
              </a:rPr>
              <a:t>e</a:t>
            </a:r>
            <a:r>
              <a:rPr sz="4000" spc="0" dirty="0">
                <a:latin typeface="Arial"/>
                <a:cs typeface="Arial"/>
              </a:rPr>
              <a:t>s </a:t>
            </a:r>
            <a:r>
              <a:rPr sz="4000" spc="-10" dirty="0">
                <a:latin typeface="Arial"/>
                <a:cs typeface="Arial"/>
              </a:rPr>
              <a:t>wi</a:t>
            </a:r>
            <a:r>
              <a:rPr sz="4000" spc="-15" dirty="0">
                <a:latin typeface="Arial"/>
                <a:cs typeface="Arial"/>
              </a:rPr>
              <a:t>th</a:t>
            </a:r>
            <a:r>
              <a:rPr sz="4000" spc="-5" dirty="0">
                <a:latin typeface="Arial"/>
                <a:cs typeface="Arial"/>
              </a:rPr>
              <a:t> head</a:t>
            </a:r>
            <a:r>
              <a:rPr sz="4000" spc="0" dirty="0">
                <a:latin typeface="Arial"/>
                <a:cs typeface="Arial"/>
              </a:rPr>
              <a:t>i</a:t>
            </a:r>
            <a:r>
              <a:rPr sz="4000" spc="-20" dirty="0">
                <a:latin typeface="Arial"/>
                <a:cs typeface="Arial"/>
              </a:rPr>
              <a:t>n</a:t>
            </a:r>
            <a:r>
              <a:rPr sz="4000" spc="-5" dirty="0">
                <a:latin typeface="Arial"/>
                <a:cs typeface="Arial"/>
              </a:rPr>
              <a:t>g</a:t>
            </a:r>
            <a:r>
              <a:rPr sz="4000" spc="0" dirty="0"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5009" y="1845310"/>
            <a:ext cx="4665980" cy="2357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4800"/>
              </a:lnSpc>
            </a:pPr>
            <a:r>
              <a:rPr sz="2000" spc="-35" dirty="0">
                <a:latin typeface="Arial"/>
                <a:cs typeface="Arial"/>
              </a:rPr>
              <a:t>U</a:t>
            </a:r>
            <a:r>
              <a:rPr sz="2000" spc="25" dirty="0">
                <a:latin typeface="Arial"/>
                <a:cs typeface="Arial"/>
              </a:rPr>
              <a:t>s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&lt;th&gt;</a:t>
            </a:r>
            <a:r>
              <a:rPr sz="2000" spc="-64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25" dirty="0">
                <a:latin typeface="Arial"/>
                <a:cs typeface="Arial"/>
              </a:rPr>
              <a:t>i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-25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t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heade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25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s </a:t>
            </a:r>
            <a:r>
              <a:rPr sz="2000" spc="-3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15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-15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bol</a:t>
            </a:r>
            <a:r>
              <a:rPr sz="2000" spc="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9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spc="60" dirty="0">
                <a:latin typeface="Arial"/>
                <a:cs typeface="Arial"/>
              </a:rPr>
              <a:t>W</a:t>
            </a:r>
            <a:r>
              <a:rPr sz="2000" spc="-55" dirty="0">
                <a:latin typeface="Arial"/>
                <a:cs typeface="Arial"/>
              </a:rPr>
              <a:t>o</a:t>
            </a:r>
            <a:r>
              <a:rPr sz="2000" spc="-7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ks 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00" spc="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-25" dirty="0">
                <a:latin typeface="Arial"/>
                <a:cs typeface="Arial"/>
              </a:rPr>
              <a:t>i</a:t>
            </a:r>
            <a:r>
              <a:rPr sz="2000" spc="15" dirty="0">
                <a:latin typeface="Arial"/>
                <a:cs typeface="Arial"/>
              </a:rPr>
              <a:t>k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0" dirty="0">
                <a:latin typeface="Courier New"/>
                <a:cs typeface="Courier New"/>
              </a:rPr>
              <a:t>&lt;td&gt;</a:t>
            </a:r>
            <a:r>
              <a:rPr sz="2000" spc="-655" dirty="0">
                <a:latin typeface="Courier New"/>
                <a:cs typeface="Courier New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e</a:t>
            </a:r>
            <a:r>
              <a:rPr sz="2000" spc="-90" dirty="0">
                <a:latin typeface="Arial"/>
                <a:cs typeface="Arial"/>
              </a:rPr>
              <a:t>x</a:t>
            </a:r>
            <a:r>
              <a:rPr sz="2000" spc="25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spc="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050" y="358140"/>
            <a:ext cx="3660775" cy="617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381885" algn="l"/>
              </a:tabLst>
            </a:pPr>
            <a:r>
              <a:rPr sz="4000" spc="-35" dirty="0">
                <a:latin typeface="Arial"/>
                <a:cs typeface="Arial"/>
              </a:rPr>
              <a:t>&lt;</a:t>
            </a:r>
            <a:r>
              <a:rPr sz="4000" spc="0" dirty="0">
                <a:latin typeface="Arial"/>
                <a:cs typeface="Arial"/>
              </a:rPr>
              <a:t>c</a:t>
            </a:r>
            <a:r>
              <a:rPr sz="4000" spc="-5" dirty="0">
                <a:latin typeface="Arial"/>
                <a:cs typeface="Arial"/>
              </a:rPr>
              <a:t>a</a:t>
            </a:r>
            <a:r>
              <a:rPr sz="4000" spc="0" dirty="0">
                <a:latin typeface="Arial"/>
                <a:cs typeface="Arial"/>
              </a:rPr>
              <a:t>pti</a:t>
            </a:r>
            <a:r>
              <a:rPr sz="4000" spc="-10" dirty="0">
                <a:latin typeface="Arial"/>
                <a:cs typeface="Arial"/>
              </a:rPr>
              <a:t>o</a:t>
            </a:r>
            <a:r>
              <a:rPr sz="4000" spc="-5" dirty="0">
                <a:latin typeface="Arial"/>
                <a:cs typeface="Arial"/>
              </a:rPr>
              <a:t>n</a:t>
            </a:r>
            <a:r>
              <a:rPr sz="4000" spc="-25" dirty="0">
                <a:latin typeface="Arial"/>
                <a:cs typeface="Arial"/>
              </a:rPr>
              <a:t>&gt;	</a:t>
            </a:r>
            <a:r>
              <a:rPr sz="2800" spc="-25" dirty="0">
                <a:latin typeface="Arial"/>
                <a:cs typeface="Arial"/>
              </a:rPr>
              <a:t>ele</a:t>
            </a:r>
            <a:r>
              <a:rPr sz="2800" spc="-15" dirty="0">
                <a:latin typeface="Arial"/>
                <a:cs typeface="Arial"/>
              </a:rPr>
              <a:t>m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8350" y="1751329"/>
            <a:ext cx="4446905" cy="52311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10" dirty="0">
                <a:latin typeface="Arial"/>
                <a:cs typeface="Arial"/>
              </a:rPr>
              <a:t>p</a:t>
            </a:r>
            <a:r>
              <a:rPr sz="2000" b="1" spc="-40" dirty="0">
                <a:latin typeface="Arial"/>
                <a:cs typeface="Arial"/>
              </a:rPr>
              <a:t>t</a:t>
            </a:r>
            <a:r>
              <a:rPr sz="2000" b="1" spc="-10" dirty="0">
                <a:latin typeface="Arial"/>
                <a:cs typeface="Arial"/>
              </a:rPr>
              <a:t>io</a:t>
            </a:r>
            <a:r>
              <a:rPr sz="2000" b="1" spc="-15" dirty="0">
                <a:latin typeface="Arial"/>
                <a:cs typeface="Arial"/>
              </a:rPr>
              <a:t>n</a:t>
            </a:r>
            <a:r>
              <a:rPr sz="2000" b="1" spc="2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25" dirty="0">
                <a:latin typeface="Arial"/>
                <a:cs typeface="Arial"/>
              </a:rPr>
              <a:t>i</a:t>
            </a:r>
            <a:r>
              <a:rPr sz="2000" spc="1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pl</a:t>
            </a:r>
            <a:r>
              <a:rPr sz="2000" spc="-25" dirty="0">
                <a:latin typeface="Arial"/>
                <a:cs typeface="Arial"/>
              </a:rPr>
              <a:t>a</a:t>
            </a:r>
            <a:r>
              <a:rPr sz="2000" spc="15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o</a:t>
            </a:r>
            <a:r>
              <a:rPr sz="2000" spc="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l</a:t>
            </a:r>
            <a:r>
              <a:rPr sz="2000" spc="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30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ourier New"/>
                <a:cs typeface="Courier New"/>
              </a:rPr>
              <a:t>&lt;table&gt;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ts val="2140"/>
              </a:lnSpc>
            </a:pPr>
            <a:r>
              <a:rPr sz="2000" spc="-15" dirty="0">
                <a:latin typeface="Courier New"/>
                <a:cs typeface="Courier New"/>
              </a:rPr>
              <a:t>&lt;caption&gt;Scores&lt;/caption&gt;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ts val="2140"/>
              </a:lnSpc>
            </a:pPr>
            <a:r>
              <a:rPr sz="2000" spc="-15" dirty="0">
                <a:latin typeface="Courier New"/>
                <a:cs typeface="Courier New"/>
              </a:rPr>
              <a:t>&lt;tr&gt;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ts val="2140"/>
              </a:lnSpc>
            </a:pPr>
            <a:r>
              <a:rPr sz="2000" spc="-15" dirty="0">
                <a:latin typeface="Courier New"/>
                <a:cs typeface="Courier New"/>
              </a:rPr>
              <a:t>&lt;th&gt;Name&lt;/th&gt;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ts val="2140"/>
              </a:lnSpc>
            </a:pPr>
            <a:r>
              <a:rPr sz="2000" spc="-15" dirty="0">
                <a:latin typeface="Courier New"/>
                <a:cs typeface="Courier New"/>
              </a:rPr>
              <a:t>&lt;th&gt;Score&lt;/th&gt;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ts val="2140"/>
              </a:lnSpc>
            </a:pPr>
            <a:r>
              <a:rPr sz="2000" spc="-15" dirty="0">
                <a:latin typeface="Courier New"/>
                <a:cs typeface="Courier New"/>
              </a:rPr>
              <a:t>&lt;/tr&gt;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ts val="2140"/>
              </a:lnSpc>
            </a:pPr>
            <a:r>
              <a:rPr sz="2000" spc="-15" dirty="0">
                <a:latin typeface="Courier New"/>
                <a:cs typeface="Courier New"/>
              </a:rPr>
              <a:t>&lt;tr&gt;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ts val="2140"/>
              </a:lnSpc>
            </a:pPr>
            <a:r>
              <a:rPr sz="2000" spc="-15" dirty="0">
                <a:latin typeface="Courier New"/>
                <a:cs typeface="Courier New"/>
              </a:rPr>
              <a:t>&lt;td&gt;Joe&lt;/td&gt;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ts val="2140"/>
              </a:lnSpc>
            </a:pPr>
            <a:r>
              <a:rPr sz="2000" spc="-15" dirty="0">
                <a:latin typeface="Courier New"/>
                <a:cs typeface="Courier New"/>
              </a:rPr>
              <a:t>&lt;td&gt;80&lt;/td&gt;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ts val="2140"/>
              </a:lnSpc>
            </a:pPr>
            <a:r>
              <a:rPr sz="2000" spc="-15" dirty="0">
                <a:latin typeface="Courier New"/>
                <a:cs typeface="Courier New"/>
              </a:rPr>
              <a:t>&lt;/tr&gt;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ts val="2140"/>
              </a:lnSpc>
            </a:pPr>
            <a:r>
              <a:rPr sz="2000" spc="-15" dirty="0">
                <a:latin typeface="Courier New"/>
                <a:cs typeface="Courier New"/>
              </a:rPr>
              <a:t>&lt;tr&gt;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ts val="2150"/>
              </a:lnSpc>
            </a:pPr>
            <a:r>
              <a:rPr sz="2000" spc="-15" dirty="0">
                <a:latin typeface="Courier New"/>
                <a:cs typeface="Courier New"/>
              </a:rPr>
              <a:t>&lt;th&gt;Average&lt;/th&gt;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ts val="2140"/>
              </a:lnSpc>
            </a:pPr>
            <a:r>
              <a:rPr sz="2000" spc="-15" dirty="0">
                <a:latin typeface="Courier New"/>
                <a:cs typeface="Courier New"/>
              </a:rPr>
              <a:t>&lt;td&gt;80&lt;/td&gt;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ts val="2140"/>
              </a:lnSpc>
            </a:pPr>
            <a:r>
              <a:rPr sz="2000" spc="-15" dirty="0">
                <a:latin typeface="Courier New"/>
                <a:cs typeface="Courier New"/>
              </a:rPr>
              <a:t>&lt;/tr&gt;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40"/>
              </a:lnSpc>
            </a:pPr>
            <a:r>
              <a:rPr sz="2000" spc="-15" dirty="0">
                <a:latin typeface="Courier New"/>
                <a:cs typeface="Courier New"/>
              </a:rPr>
              <a:t>&lt;/table&gt;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59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spc="-2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e</a:t>
            </a:r>
            <a:r>
              <a:rPr sz="2000" spc="-100" dirty="0">
                <a:latin typeface="Arial"/>
                <a:cs typeface="Arial"/>
              </a:rPr>
              <a:t>x</a:t>
            </a:r>
            <a:r>
              <a:rPr sz="2000" spc="25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m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10" dirty="0">
                <a:latin typeface="Arial"/>
                <a:cs typeface="Arial"/>
              </a:rPr>
              <a:t>C</a:t>
            </a:r>
            <a:r>
              <a:rPr sz="4000" spc="-5" dirty="0">
                <a:latin typeface="Arial"/>
                <a:cs typeface="Arial"/>
              </a:rPr>
              <a:t>e</a:t>
            </a:r>
            <a:r>
              <a:rPr sz="4000" spc="0" dirty="0">
                <a:latin typeface="Arial"/>
                <a:cs typeface="Arial"/>
              </a:rPr>
              <a:t>ll</a:t>
            </a:r>
            <a:r>
              <a:rPr sz="4000" spc="-10" dirty="0">
                <a:latin typeface="Arial"/>
                <a:cs typeface="Arial"/>
              </a:rPr>
              <a:t> </a:t>
            </a:r>
            <a:r>
              <a:rPr sz="4000" spc="-20" dirty="0">
                <a:latin typeface="Arial"/>
                <a:cs typeface="Arial"/>
              </a:rPr>
              <a:t>Att</a:t>
            </a:r>
            <a:r>
              <a:rPr sz="4000" spc="-5" dirty="0">
                <a:latin typeface="Arial"/>
                <a:cs typeface="Arial"/>
              </a:rPr>
              <a:t>r</a:t>
            </a:r>
            <a:r>
              <a:rPr sz="4000" spc="0" dirty="0">
                <a:latin typeface="Arial"/>
                <a:cs typeface="Arial"/>
              </a:rPr>
              <a:t>i</a:t>
            </a:r>
            <a:r>
              <a:rPr sz="4000" spc="-10" dirty="0">
                <a:latin typeface="Arial"/>
                <a:cs typeface="Arial"/>
              </a:rPr>
              <a:t>b</a:t>
            </a:r>
            <a:r>
              <a:rPr sz="4000" spc="-5" dirty="0">
                <a:latin typeface="Arial"/>
                <a:cs typeface="Arial"/>
              </a:rPr>
              <a:t>u</a:t>
            </a:r>
            <a:r>
              <a:rPr sz="4000" spc="-15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e</a:t>
            </a:r>
            <a:r>
              <a:rPr sz="4000" spc="0" dirty="0"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809" y="2092959"/>
            <a:ext cx="6746240" cy="2707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ourier New"/>
                <a:cs typeface="Courier New"/>
              </a:rPr>
              <a:t>•rowspan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40" dirty="0">
                <a:latin typeface="Arial"/>
                <a:cs typeface="Arial"/>
              </a:rPr>
              <a:t>–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0" dirty="0">
                <a:latin typeface="Arial"/>
                <a:cs typeface="Arial"/>
              </a:rPr>
              <a:t>r</a:t>
            </a:r>
            <a:r>
              <a:rPr sz="2600" spc="-1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25" dirty="0">
                <a:latin typeface="Arial"/>
                <a:cs typeface="Arial"/>
              </a:rPr>
              <a:t>c</a:t>
            </a:r>
            <a:r>
              <a:rPr sz="2600" spc="20" dirty="0">
                <a:latin typeface="Arial"/>
                <a:cs typeface="Arial"/>
              </a:rPr>
              <a:t>h</a:t>
            </a:r>
            <a:r>
              <a:rPr sz="2600" spc="-100" dirty="0">
                <a:latin typeface="Arial"/>
                <a:cs typeface="Arial"/>
              </a:rPr>
              <a:t>e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50" dirty="0">
                <a:latin typeface="Arial"/>
                <a:cs typeface="Arial"/>
              </a:rPr>
              <a:t> </a:t>
            </a:r>
            <a:r>
              <a:rPr sz="2600" spc="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50" dirty="0">
                <a:latin typeface="Arial"/>
                <a:cs typeface="Arial"/>
              </a:rPr>
              <a:t>c</a:t>
            </a:r>
            <a:r>
              <a:rPr sz="2600" spc="-55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t</a:t>
            </a:r>
            <a:r>
              <a:rPr sz="2600" spc="0" dirty="0">
                <a:latin typeface="Arial"/>
                <a:cs typeface="Arial"/>
              </a:rPr>
              <a:t>o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40" dirty="0">
                <a:latin typeface="Arial"/>
                <a:cs typeface="Arial"/>
              </a:rPr>
              <a:t>c</a:t>
            </a:r>
            <a:r>
              <a:rPr sz="2600" spc="-20" dirty="0">
                <a:latin typeface="Arial"/>
                <a:cs typeface="Arial"/>
              </a:rPr>
              <a:t>u</a:t>
            </a:r>
            <a:r>
              <a:rPr sz="2600" spc="0" dirty="0">
                <a:latin typeface="Arial"/>
                <a:cs typeface="Arial"/>
              </a:rPr>
              <a:t>p</a:t>
            </a:r>
            <a:r>
              <a:rPr sz="2600" spc="-15" dirty="0">
                <a:latin typeface="Arial"/>
                <a:cs typeface="Arial"/>
              </a:rPr>
              <a:t>y </a:t>
            </a:r>
            <a:r>
              <a:rPr sz="2600" spc="50" dirty="0">
                <a:latin typeface="Arial"/>
                <a:cs typeface="Arial"/>
              </a:rPr>
              <a:t>c</a:t>
            </a:r>
            <a:r>
              <a:rPr sz="2600" spc="-55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-60" dirty="0">
                <a:latin typeface="Arial"/>
                <a:cs typeface="Arial"/>
              </a:rPr>
              <a:t>l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i</a:t>
            </a:r>
            <a:r>
              <a:rPr sz="2600" spc="0" dirty="0">
                <a:latin typeface="Arial"/>
                <a:cs typeface="Arial"/>
              </a:rPr>
              <a:t>n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50" dirty="0">
                <a:latin typeface="Arial"/>
                <a:cs typeface="Arial"/>
              </a:rPr>
              <a:t>r</a:t>
            </a:r>
            <a:r>
              <a:rPr sz="2600" spc="-90" dirty="0">
                <a:latin typeface="Arial"/>
                <a:cs typeface="Arial"/>
              </a:rPr>
              <a:t>o</a:t>
            </a:r>
            <a:r>
              <a:rPr sz="2600" spc="-20" dirty="0">
                <a:latin typeface="Arial"/>
                <a:cs typeface="Arial"/>
              </a:rPr>
              <a:t>w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30" dirty="0">
                <a:latin typeface="Arial"/>
                <a:cs typeface="Arial"/>
              </a:rPr>
              <a:t> b</a:t>
            </a:r>
            <a:r>
              <a:rPr sz="2600" spc="-50" dirty="0">
                <a:latin typeface="Arial"/>
                <a:cs typeface="Arial"/>
              </a:rPr>
              <a:t>e</a:t>
            </a:r>
            <a:r>
              <a:rPr sz="2600" spc="20" dirty="0">
                <a:latin typeface="Arial"/>
                <a:cs typeface="Arial"/>
              </a:rPr>
              <a:t>l</a:t>
            </a:r>
            <a:r>
              <a:rPr sz="2600" spc="-55" dirty="0">
                <a:latin typeface="Arial"/>
                <a:cs typeface="Arial"/>
              </a:rPr>
              <a:t>o</a:t>
            </a:r>
            <a:r>
              <a:rPr sz="2600" spc="0" dirty="0">
                <a:latin typeface="Arial"/>
                <a:cs typeface="Arial"/>
              </a:rPr>
              <a:t>w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30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600" dirty="0">
                <a:latin typeface="Courier New"/>
                <a:cs typeface="Courier New"/>
              </a:rPr>
              <a:t>•colspan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30" dirty="0">
                <a:latin typeface="Arial"/>
                <a:cs typeface="Arial"/>
              </a:rPr>
              <a:t>–</a:t>
            </a:r>
            <a:r>
              <a:rPr sz="2600" spc="-20" dirty="0">
                <a:latin typeface="Arial"/>
                <a:cs typeface="Arial"/>
              </a:rPr>
              <a:t>e</a:t>
            </a:r>
            <a:r>
              <a:rPr sz="2600" spc="-65" dirty="0">
                <a:latin typeface="Arial"/>
                <a:cs typeface="Arial"/>
              </a:rPr>
              <a:t>x</a:t>
            </a:r>
            <a:r>
              <a:rPr sz="2600" spc="50" dirty="0">
                <a:latin typeface="Arial"/>
                <a:cs typeface="Arial"/>
              </a:rPr>
              <a:t>p</a:t>
            </a:r>
            <a:r>
              <a:rPr sz="2600" spc="-5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40" dirty="0">
                <a:latin typeface="Arial"/>
                <a:cs typeface="Arial"/>
              </a:rPr>
              <a:t>d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50" dirty="0">
                <a:latin typeface="Arial"/>
                <a:cs typeface="Arial"/>
              </a:rPr>
              <a:t>c</a:t>
            </a:r>
            <a:r>
              <a:rPr sz="2600" spc="-55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0" dirty="0">
                <a:latin typeface="Arial"/>
                <a:cs typeface="Arial"/>
              </a:rPr>
              <a:t>l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t</a:t>
            </a:r>
            <a:r>
              <a:rPr sz="2600" spc="0" dirty="0">
                <a:latin typeface="Arial"/>
                <a:cs typeface="Arial"/>
              </a:rPr>
              <a:t>o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o</a:t>
            </a:r>
            <a:r>
              <a:rPr sz="2600" spc="20" dirty="0">
                <a:latin typeface="Arial"/>
                <a:cs typeface="Arial"/>
              </a:rPr>
              <a:t>c</a:t>
            </a:r>
            <a:r>
              <a:rPr sz="2600" spc="30" dirty="0">
                <a:latin typeface="Arial"/>
                <a:cs typeface="Arial"/>
              </a:rPr>
              <a:t>c</a:t>
            </a:r>
            <a:r>
              <a:rPr sz="2600" spc="-10" dirty="0">
                <a:latin typeface="Arial"/>
                <a:cs typeface="Arial"/>
              </a:rPr>
              <a:t>up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0" dirty="0">
                <a:latin typeface="Arial"/>
                <a:cs typeface="Arial"/>
              </a:rPr>
              <a:t>c</a:t>
            </a:r>
            <a:r>
              <a:rPr sz="2600" spc="-7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-50" dirty="0">
                <a:latin typeface="Arial"/>
                <a:cs typeface="Arial"/>
              </a:rPr>
              <a:t>l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t</a:t>
            </a:r>
            <a:r>
              <a:rPr sz="2600" spc="0" dirty="0">
                <a:latin typeface="Arial"/>
                <a:cs typeface="Arial"/>
              </a:rPr>
              <a:t>o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t</a:t>
            </a:r>
            <a:r>
              <a:rPr sz="2600" spc="20" dirty="0">
                <a:latin typeface="Arial"/>
                <a:cs typeface="Arial"/>
              </a:rPr>
              <a:t>h</a:t>
            </a:r>
            <a:r>
              <a:rPr sz="2600" spc="0" dirty="0">
                <a:latin typeface="Arial"/>
                <a:cs typeface="Arial"/>
              </a:rPr>
              <a:t>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30" dirty="0">
                <a:latin typeface="Arial"/>
                <a:cs typeface="Arial"/>
              </a:rPr>
              <a:t>r</a:t>
            </a:r>
            <a:r>
              <a:rPr sz="2600" spc="-40" dirty="0">
                <a:latin typeface="Arial"/>
                <a:cs typeface="Arial"/>
              </a:rPr>
              <a:t>i</a:t>
            </a:r>
            <a:r>
              <a:rPr sz="2600" spc="-10" dirty="0">
                <a:latin typeface="Arial"/>
                <a:cs typeface="Arial"/>
              </a:rPr>
              <a:t>g</a:t>
            </a:r>
            <a:r>
              <a:rPr sz="2600" spc="-30" dirty="0">
                <a:latin typeface="Arial"/>
                <a:cs typeface="Arial"/>
              </a:rPr>
              <a:t>h</a:t>
            </a:r>
            <a:r>
              <a:rPr sz="2600" spc="-10" dirty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9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600" spc="20" dirty="0">
                <a:latin typeface="Arial"/>
                <a:cs typeface="Arial"/>
              </a:rPr>
              <a:t>S</a:t>
            </a:r>
            <a:r>
              <a:rPr sz="2600" spc="-30" dirty="0">
                <a:latin typeface="Arial"/>
                <a:cs typeface="Arial"/>
              </a:rPr>
              <a:t>e</a:t>
            </a:r>
            <a:r>
              <a:rPr sz="2600" spc="0" dirty="0">
                <a:latin typeface="Arial"/>
                <a:cs typeface="Arial"/>
              </a:rPr>
              <a:t>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0" dirty="0">
                <a:latin typeface="Arial"/>
                <a:cs typeface="Arial"/>
              </a:rPr>
              <a:t>e</a:t>
            </a:r>
            <a:r>
              <a:rPr sz="2600" spc="-30" dirty="0">
                <a:latin typeface="Arial"/>
                <a:cs typeface="Arial"/>
              </a:rPr>
              <a:t>x</a:t>
            </a:r>
            <a:r>
              <a:rPr sz="2600" spc="-5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m</a:t>
            </a:r>
            <a:r>
              <a:rPr sz="2600" spc="20" dirty="0">
                <a:latin typeface="Arial"/>
                <a:cs typeface="Arial"/>
              </a:rPr>
              <a:t>pl</a:t>
            </a:r>
            <a:r>
              <a:rPr sz="2600" spc="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50" dirty="0">
                <a:latin typeface="Arial"/>
                <a:cs typeface="Arial"/>
              </a:rPr>
              <a:t>W</a:t>
            </a:r>
            <a:r>
              <a:rPr sz="4000" spc="-5" dirty="0">
                <a:latin typeface="Arial"/>
                <a:cs typeface="Arial"/>
              </a:rPr>
              <a:t>ha</a:t>
            </a:r>
            <a:r>
              <a:rPr sz="4000" spc="-15" dirty="0">
                <a:latin typeface="Arial"/>
                <a:cs typeface="Arial"/>
              </a:rPr>
              <a:t>t </a:t>
            </a:r>
            <a:r>
              <a:rPr sz="4000" spc="5" dirty="0">
                <a:latin typeface="Arial"/>
                <a:cs typeface="Arial"/>
              </a:rPr>
              <a:t>k</a:t>
            </a:r>
            <a:r>
              <a:rPr sz="4000" spc="-10" dirty="0">
                <a:latin typeface="Arial"/>
                <a:cs typeface="Arial"/>
              </a:rPr>
              <a:t>i</a:t>
            </a:r>
            <a:r>
              <a:rPr sz="4000" spc="-5" dirty="0">
                <a:latin typeface="Arial"/>
                <a:cs typeface="Arial"/>
              </a:rPr>
              <a:t>n</a:t>
            </a:r>
            <a:r>
              <a:rPr sz="4000" spc="0" dirty="0">
                <a:latin typeface="Arial"/>
                <a:cs typeface="Arial"/>
              </a:rPr>
              <a:t>d</a:t>
            </a:r>
            <a:r>
              <a:rPr sz="4000" spc="-5" dirty="0">
                <a:latin typeface="Arial"/>
                <a:cs typeface="Arial"/>
              </a:rPr>
              <a:t> o</a:t>
            </a:r>
            <a:r>
              <a:rPr sz="4000" spc="-15" dirty="0">
                <a:latin typeface="Arial"/>
                <a:cs typeface="Arial"/>
              </a:rPr>
              <a:t>f </a:t>
            </a:r>
            <a:r>
              <a:rPr sz="4000" spc="5" dirty="0">
                <a:latin typeface="Arial"/>
                <a:cs typeface="Arial"/>
              </a:rPr>
              <a:t>c</a:t>
            </a:r>
            <a:r>
              <a:rPr sz="4000" spc="-5" dirty="0">
                <a:latin typeface="Arial"/>
                <a:cs typeface="Arial"/>
              </a:rPr>
              <a:t>on</a:t>
            </a:r>
            <a:r>
              <a:rPr sz="4000" spc="-15" dirty="0">
                <a:latin typeface="Arial"/>
                <a:cs typeface="Arial"/>
              </a:rPr>
              <a:t>t</a:t>
            </a:r>
            <a:r>
              <a:rPr sz="4000" spc="-35" dirty="0">
                <a:latin typeface="Arial"/>
                <a:cs typeface="Arial"/>
              </a:rPr>
              <a:t>e</a:t>
            </a:r>
            <a:r>
              <a:rPr sz="4000" spc="-5" dirty="0">
                <a:latin typeface="Arial"/>
                <a:cs typeface="Arial"/>
              </a:rPr>
              <a:t>n</a:t>
            </a:r>
            <a:r>
              <a:rPr sz="4000" spc="-15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0" dirty="0">
                <a:latin typeface="Arial"/>
                <a:cs typeface="Arial"/>
              </a:rPr>
              <a:t>c</a:t>
            </a:r>
            <a:r>
              <a:rPr sz="4000" spc="-5" dirty="0">
                <a:latin typeface="Arial"/>
                <a:cs typeface="Arial"/>
              </a:rPr>
              <a:t>a</a:t>
            </a:r>
            <a:r>
              <a:rPr sz="4000" spc="0" dirty="0">
                <a:latin typeface="Arial"/>
                <a:cs typeface="Arial"/>
              </a:rPr>
              <a:t>n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0" dirty="0">
                <a:latin typeface="Arial"/>
                <a:cs typeface="Arial"/>
              </a:rPr>
              <a:t>c</a:t>
            </a:r>
            <a:r>
              <a:rPr sz="4000" spc="-5" dirty="0">
                <a:latin typeface="Arial"/>
                <a:cs typeface="Arial"/>
              </a:rPr>
              <a:t>e</a:t>
            </a:r>
            <a:r>
              <a:rPr sz="4000" spc="0" dirty="0">
                <a:latin typeface="Arial"/>
                <a:cs typeface="Arial"/>
              </a:rPr>
              <a:t>l</a:t>
            </a:r>
            <a:r>
              <a:rPr sz="4000" spc="-10" dirty="0">
                <a:latin typeface="Arial"/>
                <a:cs typeface="Arial"/>
              </a:rPr>
              <a:t>l</a:t>
            </a:r>
            <a:r>
              <a:rPr sz="4000" spc="0" dirty="0">
                <a:latin typeface="Arial"/>
                <a:cs typeface="Arial"/>
              </a:rPr>
              <a:t>s </a:t>
            </a:r>
            <a:r>
              <a:rPr sz="4000" spc="5" dirty="0">
                <a:latin typeface="Arial"/>
                <a:cs typeface="Arial"/>
              </a:rPr>
              <a:t>c</a:t>
            </a:r>
            <a:r>
              <a:rPr sz="4000" spc="-5" dirty="0">
                <a:latin typeface="Arial"/>
                <a:cs typeface="Arial"/>
              </a:rPr>
              <a:t>on</a:t>
            </a:r>
            <a:r>
              <a:rPr sz="4000" spc="-15" dirty="0">
                <a:latin typeface="Arial"/>
                <a:cs typeface="Arial"/>
              </a:rPr>
              <a:t>t</a:t>
            </a:r>
            <a:r>
              <a:rPr sz="4000" spc="-35" dirty="0">
                <a:latin typeface="Arial"/>
                <a:cs typeface="Arial"/>
              </a:rPr>
              <a:t>a</a:t>
            </a:r>
            <a:r>
              <a:rPr sz="4000" spc="0" dirty="0">
                <a:latin typeface="Arial"/>
                <a:cs typeface="Arial"/>
              </a:rPr>
              <a:t>i</a:t>
            </a:r>
            <a:r>
              <a:rPr sz="4000" spc="-10" dirty="0">
                <a:latin typeface="Arial"/>
                <a:cs typeface="Arial"/>
              </a:rPr>
              <a:t>n</a:t>
            </a:r>
            <a:r>
              <a:rPr sz="4000" spc="0" dirty="0">
                <a:latin typeface="Arial"/>
                <a:cs typeface="Arial"/>
              </a:rPr>
              <a:t>?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169" y="2354579"/>
            <a:ext cx="4552950" cy="17894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55" dirty="0">
                <a:latin typeface="Arial"/>
                <a:cs typeface="Arial"/>
              </a:rPr>
              <a:t>J</a:t>
            </a:r>
            <a:r>
              <a:rPr sz="4000" spc="-120" dirty="0">
                <a:latin typeface="Arial"/>
                <a:cs typeface="Arial"/>
              </a:rPr>
              <a:t>u</a:t>
            </a:r>
            <a:r>
              <a:rPr sz="4000" spc="-5" dirty="0">
                <a:latin typeface="Arial"/>
                <a:cs typeface="Arial"/>
              </a:rPr>
              <a:t>s</a:t>
            </a:r>
            <a:r>
              <a:rPr sz="4000" spc="-15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a</a:t>
            </a:r>
            <a:r>
              <a:rPr sz="4000" spc="0" dirty="0">
                <a:latin typeface="Arial"/>
                <a:cs typeface="Arial"/>
              </a:rPr>
              <a:t>b</a:t>
            </a:r>
            <a:r>
              <a:rPr sz="4000" spc="30" dirty="0">
                <a:latin typeface="Arial"/>
                <a:cs typeface="Arial"/>
              </a:rPr>
              <a:t>o</a:t>
            </a:r>
            <a:r>
              <a:rPr sz="4000" spc="-100" dirty="0">
                <a:latin typeface="Arial"/>
                <a:cs typeface="Arial"/>
              </a:rPr>
              <a:t>u</a:t>
            </a:r>
            <a:r>
              <a:rPr sz="4000" spc="-15" dirty="0">
                <a:latin typeface="Arial"/>
                <a:cs typeface="Arial"/>
              </a:rPr>
              <a:t>t</a:t>
            </a:r>
            <a:r>
              <a:rPr sz="4000" spc="50" dirty="0">
                <a:latin typeface="Arial"/>
                <a:cs typeface="Arial"/>
              </a:rPr>
              <a:t> </a:t>
            </a:r>
            <a:r>
              <a:rPr sz="4000" spc="30" dirty="0">
                <a:latin typeface="Arial"/>
                <a:cs typeface="Arial"/>
              </a:rPr>
              <a:t>a</a:t>
            </a:r>
            <a:r>
              <a:rPr sz="4000" spc="-25" dirty="0">
                <a:latin typeface="Arial"/>
                <a:cs typeface="Arial"/>
              </a:rPr>
              <a:t>n</a:t>
            </a:r>
            <a:r>
              <a:rPr sz="4000" spc="-100" dirty="0">
                <a:latin typeface="Arial"/>
                <a:cs typeface="Arial"/>
              </a:rPr>
              <a:t>y</a:t>
            </a:r>
            <a:r>
              <a:rPr sz="4000" spc="80" dirty="0">
                <a:latin typeface="Arial"/>
                <a:cs typeface="Arial"/>
              </a:rPr>
              <a:t>t</a:t>
            </a:r>
            <a:r>
              <a:rPr sz="4000" spc="-45" dirty="0">
                <a:latin typeface="Arial"/>
                <a:cs typeface="Arial"/>
              </a:rPr>
              <a:t>h</a:t>
            </a:r>
            <a:r>
              <a:rPr sz="4000" spc="25" dirty="0">
                <a:latin typeface="Arial"/>
                <a:cs typeface="Arial"/>
              </a:rPr>
              <a:t>i</a:t>
            </a:r>
            <a:r>
              <a:rPr sz="4000" spc="-100" dirty="0">
                <a:latin typeface="Arial"/>
                <a:cs typeface="Arial"/>
              </a:rPr>
              <a:t>n</a:t>
            </a:r>
            <a:r>
              <a:rPr sz="4000" spc="-40" dirty="0">
                <a:latin typeface="Arial"/>
                <a:cs typeface="Arial"/>
              </a:rPr>
              <a:t>g</a:t>
            </a:r>
            <a:r>
              <a:rPr sz="4000" spc="-15" dirty="0">
                <a:latin typeface="Arial"/>
                <a:cs typeface="Arial"/>
              </a:rPr>
              <a:t>!</a:t>
            </a:r>
            <a:endParaRPr sz="4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3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4000" spc="-30" dirty="0">
                <a:latin typeface="Arial"/>
                <a:cs typeface="Arial"/>
              </a:rPr>
              <a:t>S</a:t>
            </a:r>
            <a:r>
              <a:rPr sz="4000" spc="-5" dirty="0">
                <a:latin typeface="Arial"/>
                <a:cs typeface="Arial"/>
              </a:rPr>
              <a:t>e</a:t>
            </a:r>
            <a:r>
              <a:rPr sz="4000" spc="0" dirty="0">
                <a:latin typeface="Arial"/>
                <a:cs typeface="Arial"/>
              </a:rPr>
              <a:t>e</a:t>
            </a:r>
            <a:r>
              <a:rPr sz="4000" spc="-5" dirty="0">
                <a:latin typeface="Arial"/>
                <a:cs typeface="Arial"/>
              </a:rPr>
              <a:t> e</a:t>
            </a:r>
            <a:r>
              <a:rPr sz="4000" spc="-20" dirty="0">
                <a:latin typeface="Arial"/>
                <a:cs typeface="Arial"/>
              </a:rPr>
              <a:t>x</a:t>
            </a:r>
            <a:r>
              <a:rPr sz="4000" spc="-70" dirty="0">
                <a:latin typeface="Arial"/>
                <a:cs typeface="Arial"/>
              </a:rPr>
              <a:t>a</a:t>
            </a:r>
            <a:r>
              <a:rPr sz="4000" spc="25" dirty="0">
                <a:latin typeface="Arial"/>
                <a:cs typeface="Arial"/>
              </a:rPr>
              <a:t>m</a:t>
            </a:r>
            <a:r>
              <a:rPr sz="4000" spc="-5" dirty="0">
                <a:latin typeface="Arial"/>
                <a:cs typeface="Arial"/>
              </a:rPr>
              <a:t>p</a:t>
            </a:r>
            <a:r>
              <a:rPr sz="4000" spc="-25" dirty="0">
                <a:latin typeface="Arial"/>
                <a:cs typeface="Arial"/>
              </a:rPr>
              <a:t>l</a:t>
            </a:r>
            <a:r>
              <a:rPr sz="4000" spc="0" dirty="0"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1977</Words>
  <Application>Microsoft Office PowerPoint</Application>
  <PresentationFormat>Custom</PresentationFormat>
  <Paragraphs>415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Verdana</vt:lpstr>
      <vt:lpstr>Office Theme</vt:lpstr>
      <vt:lpstr>PowerPoint Presentation</vt:lpstr>
      <vt:lpstr>What is a Table?</vt:lpstr>
      <vt:lpstr>Tables</vt:lpstr>
      <vt:lpstr>Table Element</vt:lpstr>
      <vt:lpstr>Some table attributes</vt:lpstr>
      <vt:lpstr>Tables with headings</vt:lpstr>
      <vt:lpstr>PowerPoint Presentation</vt:lpstr>
      <vt:lpstr>Cell Attributes</vt:lpstr>
      <vt:lpstr>What kind of content can cells contain?</vt:lpstr>
      <vt:lpstr>Lists</vt:lpstr>
      <vt:lpstr>Unordered Lists</vt:lpstr>
      <vt:lpstr>Ordered lists</vt:lpstr>
      <vt:lpstr>List Item &lt;li&gt;</vt:lpstr>
      <vt:lpstr>Forms</vt:lpstr>
      <vt:lpstr>Forms</vt:lpstr>
      <vt:lpstr>Method and post attributes</vt:lpstr>
      <vt:lpstr>The input element</vt:lpstr>
      <vt:lpstr>Text fields</vt:lpstr>
      <vt:lpstr>Password fields</vt:lpstr>
      <vt:lpstr>Submit button</vt:lpstr>
      <vt:lpstr>Radio buttons</vt:lpstr>
      <vt:lpstr>Check Boxes</vt:lpstr>
      <vt:lpstr>Reset button</vt:lpstr>
      <vt:lpstr>Buttons</vt:lpstr>
      <vt:lpstr>Text areas</vt:lpstr>
      <vt:lpstr>Scrolling menu</vt:lpstr>
      <vt:lpstr>Form organization</vt:lpstr>
      <vt:lpstr>&lt;label&gt; element</vt:lpstr>
      <vt:lpstr>Big example</vt:lpstr>
      <vt:lpstr>Reference for input elements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Jukka Virtanen</dc:creator>
  <cp:lastModifiedBy>Delos Arcos, Jeanie R.</cp:lastModifiedBy>
  <cp:revision>3</cp:revision>
  <dcterms:created xsi:type="dcterms:W3CDTF">2014-06-27T08:02:07Z</dcterms:created>
  <dcterms:modified xsi:type="dcterms:W3CDTF">2022-11-17T02:58:53Z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2012-10-05T00:00:00Z</vt:filetime>
  </property>
  <property fmtid="{D5CDD505-2E9C-101B-9397-08002B2CF9AE}" pid="3" name="LastSaved">
    <vt:filetime>2014-06-27T00:00:00Z</vt:filetime>
  </property>
</Properties>
</file>