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9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D885E0-C96A-4E4B-9409-11E1F5F42A00}" type="datetimeFigureOut">
              <a:rPr lang="zh-CN" altLang="en-US" smtClean="0"/>
              <a:t>2014/7/2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C9E771-8A66-4895-87B6-8B6C589FCD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9877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资源不够，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9E771-8A66-4895-87B6-8B6C589FCD8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283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矩形 55"/>
          <p:cNvSpPr/>
          <p:nvPr/>
        </p:nvSpPr>
        <p:spPr>
          <a:xfrm>
            <a:off x="539552" y="3365112"/>
            <a:ext cx="8136904" cy="349288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71258" y="425000"/>
            <a:ext cx="8136904" cy="271596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39552" y="367590"/>
            <a:ext cx="180020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Run  Parameters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39552" y="812293"/>
            <a:ext cx="129614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Run Mode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39552" y="1172333"/>
            <a:ext cx="129614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Fluent Bin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971412" y="812293"/>
            <a:ext cx="1276283" cy="393538"/>
            <a:chOff x="1679686" y="4054414"/>
            <a:chExt cx="1276283" cy="393538"/>
          </a:xfrm>
        </p:grpSpPr>
        <p:sp>
          <p:nvSpPr>
            <p:cNvPr id="10" name="矩形 9"/>
            <p:cNvSpPr/>
            <p:nvPr/>
          </p:nvSpPr>
          <p:spPr>
            <a:xfrm>
              <a:off x="1679686" y="4054414"/>
              <a:ext cx="1276283" cy="360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723534" y="4078620"/>
              <a:ext cx="12324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window</a:t>
              </a:r>
              <a:endParaRPr lang="zh-CN" altLang="en-US" dirty="0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1971412" y="1192689"/>
            <a:ext cx="5768940" cy="360000"/>
            <a:chOff x="1696858" y="3518339"/>
            <a:chExt cx="5035382" cy="360000"/>
          </a:xfrm>
        </p:grpSpPr>
        <p:sp>
          <p:nvSpPr>
            <p:cNvPr id="17" name="矩形 16"/>
            <p:cNvSpPr/>
            <p:nvPr/>
          </p:nvSpPr>
          <p:spPr>
            <a:xfrm>
              <a:off x="1696858" y="3518339"/>
              <a:ext cx="5035382" cy="360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dirty="0" smtClean="0"/>
                <a:t>/public/software/</a:t>
              </a:r>
              <a:r>
                <a:rPr lang="en-US" altLang="zh-CN" dirty="0" err="1" smtClean="0"/>
                <a:t>ansys_inc</a:t>
              </a:r>
              <a:r>
                <a:rPr lang="en-US" altLang="zh-CN" dirty="0" smtClean="0"/>
                <a:t>/v145/fluent/bin/fluent</a:t>
              </a:r>
              <a:endParaRPr lang="zh-CN" altLang="en-US" dirty="0"/>
            </a:p>
          </p:txBody>
        </p:sp>
        <p:sp>
          <p:nvSpPr>
            <p:cNvPr id="22" name="流程图: 合并 21"/>
            <p:cNvSpPr/>
            <p:nvPr/>
          </p:nvSpPr>
          <p:spPr>
            <a:xfrm>
              <a:off x="6444208" y="3518339"/>
              <a:ext cx="288032" cy="360000"/>
            </a:xfrm>
            <a:prstGeom prst="flowChartMerg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矩形 25"/>
          <p:cNvSpPr/>
          <p:nvPr/>
        </p:nvSpPr>
        <p:spPr>
          <a:xfrm>
            <a:off x="539552" y="1585441"/>
            <a:ext cx="129614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Dimension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971412" y="1585441"/>
            <a:ext cx="1576145" cy="36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3</a:t>
            </a:r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29" name="流程图: 合并 28"/>
          <p:cNvSpPr/>
          <p:nvPr/>
        </p:nvSpPr>
        <p:spPr>
          <a:xfrm>
            <a:off x="3217564" y="1585441"/>
            <a:ext cx="329993" cy="360000"/>
          </a:xfrm>
          <a:prstGeom prst="flowChartMerg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3779912" y="1585401"/>
            <a:ext cx="129614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Precision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5148064" y="1552689"/>
            <a:ext cx="2668170" cy="404009"/>
            <a:chOff x="5148064" y="1937148"/>
            <a:chExt cx="2668170" cy="404009"/>
          </a:xfrm>
        </p:grpSpPr>
        <p:sp>
          <p:nvSpPr>
            <p:cNvPr id="33" name="矩形 32"/>
            <p:cNvSpPr/>
            <p:nvPr/>
          </p:nvSpPr>
          <p:spPr>
            <a:xfrm>
              <a:off x="5148064" y="1937148"/>
              <a:ext cx="2592288" cy="360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6138185" y="2060656"/>
              <a:ext cx="180000" cy="18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7320359" y="2056020"/>
              <a:ext cx="180000" cy="18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191913" y="1961354"/>
              <a:ext cx="1036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Double</a:t>
              </a:r>
              <a:endParaRPr lang="zh-CN" alt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583799" y="1971825"/>
              <a:ext cx="12324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Single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39" name="矩形 38"/>
          <p:cNvSpPr/>
          <p:nvPr/>
        </p:nvSpPr>
        <p:spPr>
          <a:xfrm>
            <a:off x="539552" y="1990270"/>
            <a:ext cx="129614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MPI Type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971412" y="1990270"/>
            <a:ext cx="1576145" cy="36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err="1" smtClean="0"/>
              <a:t>hpmpi</a:t>
            </a:r>
            <a:endParaRPr lang="zh-CN" altLang="en-US" dirty="0"/>
          </a:p>
        </p:txBody>
      </p:sp>
      <p:sp>
        <p:nvSpPr>
          <p:cNvPr id="41" name="流程图: 合并 40"/>
          <p:cNvSpPr/>
          <p:nvPr/>
        </p:nvSpPr>
        <p:spPr>
          <a:xfrm>
            <a:off x="3217564" y="1990270"/>
            <a:ext cx="329993" cy="360000"/>
          </a:xfrm>
          <a:prstGeom prst="flowChartMerg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3547557" y="1990230"/>
            <a:ext cx="1528499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Remote Shell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5148064" y="1957518"/>
            <a:ext cx="2668170" cy="404009"/>
            <a:chOff x="5148064" y="1937148"/>
            <a:chExt cx="2668170" cy="404009"/>
          </a:xfrm>
        </p:grpSpPr>
        <p:sp>
          <p:nvSpPr>
            <p:cNvPr id="44" name="矩形 43"/>
            <p:cNvSpPr/>
            <p:nvPr/>
          </p:nvSpPr>
          <p:spPr>
            <a:xfrm>
              <a:off x="5148064" y="1937148"/>
              <a:ext cx="2592288" cy="360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6138185" y="2060656"/>
              <a:ext cx="180000" cy="18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7320359" y="2056020"/>
              <a:ext cx="180000" cy="18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191913" y="1961354"/>
              <a:ext cx="1036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 smtClean="0"/>
                <a:t>ssh</a:t>
              </a:r>
              <a:endParaRPr lang="zh-CN" alt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583799" y="1971825"/>
              <a:ext cx="12324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 smtClean="0"/>
                <a:t>rsh</a:t>
              </a:r>
              <a:endParaRPr lang="zh-CN" altLang="en-US" dirty="0"/>
            </a:p>
          </p:txBody>
        </p:sp>
      </p:grpSp>
      <p:sp>
        <p:nvSpPr>
          <p:cNvPr id="49" name="矩形 48"/>
          <p:cNvSpPr/>
          <p:nvPr/>
        </p:nvSpPr>
        <p:spPr>
          <a:xfrm>
            <a:off x="539552" y="2365250"/>
            <a:ext cx="129614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Arguemnts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1971412" y="2356578"/>
            <a:ext cx="5768940" cy="36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539552" y="2727610"/>
            <a:ext cx="129614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Work </a:t>
            </a:r>
            <a:r>
              <a:rPr lang="en-US" altLang="zh-CN" dirty="0" err="1" smtClean="0">
                <a:solidFill>
                  <a:schemeClr val="tx1"/>
                </a:solidFill>
              </a:rPr>
              <a:t>Dir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95" name="组合 94"/>
          <p:cNvGrpSpPr/>
          <p:nvPr/>
        </p:nvGrpSpPr>
        <p:grpSpPr>
          <a:xfrm>
            <a:off x="1971412" y="2737577"/>
            <a:ext cx="6501075" cy="365359"/>
            <a:chOff x="1971412" y="3122036"/>
            <a:chExt cx="6501075" cy="365359"/>
          </a:xfrm>
        </p:grpSpPr>
        <p:sp>
          <p:nvSpPr>
            <p:cNvPr id="54" name="矩形 53"/>
            <p:cNvSpPr/>
            <p:nvPr/>
          </p:nvSpPr>
          <p:spPr>
            <a:xfrm>
              <a:off x="1971412" y="3122036"/>
              <a:ext cx="5228604" cy="360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dirty="0" smtClean="0"/>
                <a:t>/public/home/test</a:t>
              </a:r>
              <a:endParaRPr lang="zh-CN" altLang="en-US" dirty="0"/>
            </a:p>
          </p:txBody>
        </p:sp>
        <p:sp>
          <p:nvSpPr>
            <p:cNvPr id="55" name="矩形 54"/>
            <p:cNvSpPr/>
            <p:nvPr/>
          </p:nvSpPr>
          <p:spPr>
            <a:xfrm>
              <a:off x="7320359" y="3127395"/>
              <a:ext cx="1152128" cy="360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dirty="0" smtClean="0"/>
                <a:t>Browse ...</a:t>
              </a:r>
              <a:endParaRPr lang="zh-CN" altLang="en-US" dirty="0"/>
            </a:p>
          </p:txBody>
        </p:sp>
      </p:grpSp>
      <p:sp>
        <p:nvSpPr>
          <p:cNvPr id="57" name="矩形 56"/>
          <p:cNvSpPr/>
          <p:nvPr/>
        </p:nvSpPr>
        <p:spPr>
          <a:xfrm>
            <a:off x="569414" y="3260565"/>
            <a:ext cx="264815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Jou</a:t>
            </a:r>
            <a:r>
              <a:rPr lang="en-US" altLang="zh-CN" dirty="0" smtClean="0"/>
              <a:t> Parameters</a:t>
            </a:r>
            <a:endParaRPr lang="zh-CN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569414" y="3705268"/>
            <a:ext cx="129614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Jou</a:t>
            </a:r>
            <a:r>
              <a:rPr lang="en-US" altLang="zh-CN" dirty="0" smtClean="0">
                <a:solidFill>
                  <a:schemeClr val="tx1"/>
                </a:solidFill>
              </a:rPr>
              <a:t> File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569414" y="4503873"/>
            <a:ext cx="129614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Cas</a:t>
            </a:r>
            <a:r>
              <a:rPr lang="en-US" altLang="zh-CN" dirty="0" smtClean="0">
                <a:solidFill>
                  <a:schemeClr val="tx1"/>
                </a:solidFill>
              </a:rPr>
              <a:t> File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2001274" y="3678749"/>
            <a:ext cx="5768940" cy="36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fluent_0627_151454.jou</a:t>
            </a:r>
            <a:endParaRPr lang="zh-CN" altLang="en-US" dirty="0"/>
          </a:p>
        </p:txBody>
      </p:sp>
      <p:grpSp>
        <p:nvGrpSpPr>
          <p:cNvPr id="96" name="组合 95"/>
          <p:cNvGrpSpPr/>
          <p:nvPr/>
        </p:nvGrpSpPr>
        <p:grpSpPr>
          <a:xfrm>
            <a:off x="2001274" y="4507848"/>
            <a:ext cx="6501075" cy="365359"/>
            <a:chOff x="1971412" y="3122036"/>
            <a:chExt cx="6501075" cy="365359"/>
          </a:xfrm>
        </p:grpSpPr>
        <p:sp>
          <p:nvSpPr>
            <p:cNvPr id="97" name="矩形 96"/>
            <p:cNvSpPr/>
            <p:nvPr/>
          </p:nvSpPr>
          <p:spPr>
            <a:xfrm>
              <a:off x="1971412" y="3122036"/>
              <a:ext cx="5228604" cy="360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dirty="0" smtClean="0"/>
                <a:t>/public/home/test/</a:t>
              </a:r>
              <a:r>
                <a:rPr lang="en-US" altLang="zh-CN" dirty="0" err="1" smtClean="0"/>
                <a:t>cavity.cas</a:t>
              </a:r>
              <a:endParaRPr lang="zh-CN" altLang="en-US" dirty="0"/>
            </a:p>
          </p:txBody>
        </p:sp>
        <p:sp>
          <p:nvSpPr>
            <p:cNvPr id="98" name="矩形 97"/>
            <p:cNvSpPr/>
            <p:nvPr/>
          </p:nvSpPr>
          <p:spPr>
            <a:xfrm>
              <a:off x="7320359" y="3127395"/>
              <a:ext cx="1152128" cy="360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dirty="0" smtClean="0"/>
                <a:t>Browse ...</a:t>
              </a:r>
              <a:endParaRPr lang="zh-CN" altLang="en-US" dirty="0"/>
            </a:p>
          </p:txBody>
        </p:sp>
      </p:grpSp>
      <p:sp>
        <p:nvSpPr>
          <p:cNvPr id="99" name="矩形 98"/>
          <p:cNvSpPr/>
          <p:nvPr/>
        </p:nvSpPr>
        <p:spPr>
          <a:xfrm>
            <a:off x="568317" y="4114805"/>
            <a:ext cx="129614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Time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100" name="组合 99"/>
          <p:cNvGrpSpPr/>
          <p:nvPr/>
        </p:nvGrpSpPr>
        <p:grpSpPr>
          <a:xfrm>
            <a:off x="2014954" y="4098056"/>
            <a:ext cx="2962194" cy="393538"/>
            <a:chOff x="1679686" y="4054414"/>
            <a:chExt cx="2962194" cy="393538"/>
          </a:xfrm>
        </p:grpSpPr>
        <p:sp>
          <p:nvSpPr>
            <p:cNvPr id="101" name="矩形 100"/>
            <p:cNvSpPr/>
            <p:nvPr/>
          </p:nvSpPr>
          <p:spPr>
            <a:xfrm>
              <a:off x="1679686" y="4054414"/>
              <a:ext cx="2962194" cy="360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椭圆 101"/>
            <p:cNvSpPr/>
            <p:nvPr/>
          </p:nvSpPr>
          <p:spPr>
            <a:xfrm>
              <a:off x="2796572" y="4163594"/>
              <a:ext cx="180000" cy="18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椭圆 102"/>
            <p:cNvSpPr/>
            <p:nvPr/>
          </p:nvSpPr>
          <p:spPr>
            <a:xfrm>
              <a:off x="4247984" y="4149080"/>
              <a:ext cx="180000" cy="18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1723534" y="4078620"/>
              <a:ext cx="12324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steady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228620" y="4054414"/>
              <a:ext cx="12324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transient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06" name="矩形 105"/>
          <p:cNvSpPr/>
          <p:nvPr/>
        </p:nvSpPr>
        <p:spPr>
          <a:xfrm>
            <a:off x="577730" y="4897136"/>
            <a:ext cx="129614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Dat</a:t>
            </a:r>
            <a:r>
              <a:rPr lang="en-US" altLang="zh-CN" dirty="0" smtClean="0">
                <a:solidFill>
                  <a:schemeClr val="tx1"/>
                </a:solidFill>
              </a:rPr>
              <a:t> File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107" name="组合 106"/>
          <p:cNvGrpSpPr/>
          <p:nvPr/>
        </p:nvGrpSpPr>
        <p:grpSpPr>
          <a:xfrm>
            <a:off x="2009590" y="4901111"/>
            <a:ext cx="6501075" cy="365359"/>
            <a:chOff x="1971412" y="3122036"/>
            <a:chExt cx="6501075" cy="365359"/>
          </a:xfrm>
        </p:grpSpPr>
        <p:sp>
          <p:nvSpPr>
            <p:cNvPr id="108" name="矩形 107"/>
            <p:cNvSpPr/>
            <p:nvPr/>
          </p:nvSpPr>
          <p:spPr>
            <a:xfrm>
              <a:off x="1971412" y="3122036"/>
              <a:ext cx="5228604" cy="360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109" name="矩形 108"/>
            <p:cNvSpPr/>
            <p:nvPr/>
          </p:nvSpPr>
          <p:spPr>
            <a:xfrm>
              <a:off x="7320359" y="3127395"/>
              <a:ext cx="1152128" cy="360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dirty="0" smtClean="0"/>
                <a:t>Browse ...</a:t>
              </a:r>
              <a:endParaRPr lang="zh-CN" altLang="en-US" dirty="0"/>
            </a:p>
          </p:txBody>
        </p:sp>
      </p:grpSp>
      <p:sp>
        <p:nvSpPr>
          <p:cNvPr id="110" name="矩形 109"/>
          <p:cNvSpPr/>
          <p:nvPr/>
        </p:nvSpPr>
        <p:spPr>
          <a:xfrm>
            <a:off x="179512" y="5280984"/>
            <a:ext cx="1953341" cy="3820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Time Step Size(s)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2014954" y="5275357"/>
            <a:ext cx="1437555" cy="36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0.01</a:t>
            </a:r>
            <a:endParaRPr lang="zh-CN" altLang="en-US" dirty="0"/>
          </a:p>
        </p:txBody>
      </p:sp>
      <p:sp>
        <p:nvSpPr>
          <p:cNvPr id="112" name="矩形 111"/>
          <p:cNvSpPr/>
          <p:nvPr/>
        </p:nvSpPr>
        <p:spPr>
          <a:xfrm>
            <a:off x="4644008" y="5275357"/>
            <a:ext cx="129614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Number of Time Steps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6273210" y="5261111"/>
            <a:ext cx="956668" cy="36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1000</a:t>
            </a:r>
            <a:endParaRPr lang="zh-CN" altLang="en-US" dirty="0"/>
          </a:p>
        </p:txBody>
      </p:sp>
      <p:sp>
        <p:nvSpPr>
          <p:cNvPr id="114" name="矩形 113"/>
          <p:cNvSpPr/>
          <p:nvPr/>
        </p:nvSpPr>
        <p:spPr>
          <a:xfrm>
            <a:off x="-180528" y="5662986"/>
            <a:ext cx="2088531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Max Iterations /Time Step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4311806" y="5672487"/>
            <a:ext cx="198901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AutoSave Every(Time Steps)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6273210" y="5621111"/>
            <a:ext cx="956668" cy="36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100</a:t>
            </a:r>
            <a:endParaRPr lang="zh-CN" altLang="en-US" dirty="0"/>
          </a:p>
        </p:txBody>
      </p:sp>
      <p:sp>
        <p:nvSpPr>
          <p:cNvPr id="117" name="矩形 116"/>
          <p:cNvSpPr/>
          <p:nvPr/>
        </p:nvSpPr>
        <p:spPr>
          <a:xfrm>
            <a:off x="2014954" y="5667474"/>
            <a:ext cx="1437555" cy="36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20</a:t>
            </a:r>
            <a:endParaRPr lang="zh-CN" altLang="en-US" dirty="0"/>
          </a:p>
        </p:txBody>
      </p:sp>
      <p:sp>
        <p:nvSpPr>
          <p:cNvPr id="118" name="矩形标注 117"/>
          <p:cNvSpPr/>
          <p:nvPr/>
        </p:nvSpPr>
        <p:spPr>
          <a:xfrm>
            <a:off x="4835733" y="-27384"/>
            <a:ext cx="2364283" cy="452384"/>
          </a:xfrm>
          <a:prstGeom prst="wedgeRectCallout">
            <a:avLst>
              <a:gd name="adj1" fmla="val -117596"/>
              <a:gd name="adj2" fmla="val 1740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默认值</a:t>
            </a:r>
            <a:r>
              <a:rPr lang="zh-CN" altLang="en-US" sz="1200" dirty="0" smtClean="0"/>
              <a:t>为支持窗口，</a:t>
            </a:r>
            <a:endParaRPr lang="zh-CN" altLang="en-US" sz="1200" dirty="0"/>
          </a:p>
        </p:txBody>
      </p:sp>
      <p:sp>
        <p:nvSpPr>
          <p:cNvPr id="119" name="矩形标注 118"/>
          <p:cNvSpPr/>
          <p:nvPr/>
        </p:nvSpPr>
        <p:spPr>
          <a:xfrm>
            <a:off x="7170853" y="469089"/>
            <a:ext cx="2364283" cy="452384"/>
          </a:xfrm>
          <a:prstGeom prst="wedgeRectCallout">
            <a:avLst>
              <a:gd name="adj1" fmla="val -110843"/>
              <a:gd name="adj2" fmla="val 1644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默认值为</a:t>
            </a:r>
            <a:r>
              <a:rPr lang="en-US" altLang="zh-CN" sz="1200" dirty="0" smtClean="0"/>
              <a:t>setting</a:t>
            </a:r>
            <a:r>
              <a:rPr lang="zh-CN" altLang="en-US" sz="1200" dirty="0" smtClean="0"/>
              <a:t>里面的文件名</a:t>
            </a:r>
            <a:endParaRPr lang="zh-CN" altLang="en-US" sz="1200" dirty="0"/>
          </a:p>
        </p:txBody>
      </p:sp>
      <p:sp>
        <p:nvSpPr>
          <p:cNvPr id="120" name="矩形标注 119"/>
          <p:cNvSpPr/>
          <p:nvPr/>
        </p:nvSpPr>
        <p:spPr>
          <a:xfrm>
            <a:off x="-1889105" y="1156481"/>
            <a:ext cx="2364283" cy="452384"/>
          </a:xfrm>
          <a:prstGeom prst="wedgeRectCallout">
            <a:avLst>
              <a:gd name="adj1" fmla="val 131647"/>
              <a:gd name="adj2" fmla="val 1002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默认值为</a:t>
            </a:r>
            <a:r>
              <a:rPr lang="en-US" altLang="zh-CN" sz="1200" dirty="0" smtClean="0"/>
              <a:t>3d</a:t>
            </a:r>
            <a:endParaRPr lang="zh-CN" altLang="en-US" sz="1200" dirty="0"/>
          </a:p>
        </p:txBody>
      </p:sp>
      <p:sp>
        <p:nvSpPr>
          <p:cNvPr id="121" name="矩形标注 120"/>
          <p:cNvSpPr/>
          <p:nvPr/>
        </p:nvSpPr>
        <p:spPr>
          <a:xfrm>
            <a:off x="7575355" y="836499"/>
            <a:ext cx="2364283" cy="452384"/>
          </a:xfrm>
          <a:prstGeom prst="wedgeRectCallout">
            <a:avLst>
              <a:gd name="adj1" fmla="val -110843"/>
              <a:gd name="adj2" fmla="val 1644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默认值</a:t>
            </a:r>
            <a:r>
              <a:rPr lang="zh-CN" altLang="en-US" sz="1200" dirty="0" smtClean="0"/>
              <a:t>为</a:t>
            </a:r>
            <a:r>
              <a:rPr lang="en-US" altLang="zh-CN" sz="1200" dirty="0" smtClean="0"/>
              <a:t>Single</a:t>
            </a:r>
            <a:endParaRPr lang="zh-CN" altLang="en-US" sz="1200" dirty="0"/>
          </a:p>
        </p:txBody>
      </p:sp>
      <p:sp>
        <p:nvSpPr>
          <p:cNvPr id="122" name="矩形标注 121"/>
          <p:cNvSpPr/>
          <p:nvPr/>
        </p:nvSpPr>
        <p:spPr>
          <a:xfrm>
            <a:off x="7717680" y="1171940"/>
            <a:ext cx="2364283" cy="452384"/>
          </a:xfrm>
          <a:prstGeom prst="wedgeRectCallout">
            <a:avLst>
              <a:gd name="adj1" fmla="val -110843"/>
              <a:gd name="adj2" fmla="val 1644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默认值为</a:t>
            </a:r>
            <a:r>
              <a:rPr lang="en-US" altLang="zh-CN" sz="1200" dirty="0" err="1" smtClean="0"/>
              <a:t>ssh</a:t>
            </a:r>
            <a:endParaRPr lang="zh-CN" altLang="en-US" sz="1200" dirty="0"/>
          </a:p>
        </p:txBody>
      </p:sp>
      <p:sp>
        <p:nvSpPr>
          <p:cNvPr id="123" name="矩形标注 122"/>
          <p:cNvSpPr/>
          <p:nvPr/>
        </p:nvSpPr>
        <p:spPr>
          <a:xfrm>
            <a:off x="7635976" y="1642719"/>
            <a:ext cx="2364283" cy="452384"/>
          </a:xfrm>
          <a:prstGeom prst="wedgeRectCallout">
            <a:avLst>
              <a:gd name="adj1" fmla="val -110843"/>
              <a:gd name="adj2" fmla="val 1644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默认值为“空”</a:t>
            </a:r>
            <a:endParaRPr lang="zh-CN" altLang="en-US" sz="1200" dirty="0"/>
          </a:p>
        </p:txBody>
      </p:sp>
      <p:sp>
        <p:nvSpPr>
          <p:cNvPr id="124" name="矩形标注 123"/>
          <p:cNvSpPr/>
          <p:nvPr/>
        </p:nvSpPr>
        <p:spPr>
          <a:xfrm>
            <a:off x="7595662" y="2139058"/>
            <a:ext cx="2364283" cy="452384"/>
          </a:xfrm>
          <a:prstGeom prst="wedgeRectCallout">
            <a:avLst>
              <a:gd name="adj1" fmla="val -110843"/>
              <a:gd name="adj2" fmla="val 1644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默认值为用户家目录，路径选择</a:t>
            </a:r>
            <a:endParaRPr lang="zh-CN" altLang="en-US" sz="1200" dirty="0"/>
          </a:p>
        </p:txBody>
      </p:sp>
      <p:sp>
        <p:nvSpPr>
          <p:cNvPr id="125" name="矩形标注 124"/>
          <p:cNvSpPr/>
          <p:nvPr/>
        </p:nvSpPr>
        <p:spPr>
          <a:xfrm>
            <a:off x="-2412776" y="3079941"/>
            <a:ext cx="2736304" cy="452384"/>
          </a:xfrm>
          <a:prstGeom prst="wedgeRectCallout">
            <a:avLst>
              <a:gd name="adj1" fmla="val 66684"/>
              <a:gd name="adj2" fmla="val 451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当</a:t>
            </a:r>
            <a:r>
              <a:rPr lang="zh-CN" altLang="en-US" sz="1200" dirty="0" smtClean="0"/>
              <a:t>选择</a:t>
            </a:r>
            <a:r>
              <a:rPr lang="en-US" altLang="zh-CN" sz="1200" dirty="0" smtClean="0"/>
              <a:t>window</a:t>
            </a:r>
            <a:r>
              <a:rPr lang="en-US" altLang="zh-CN" sz="1200" dirty="0" smtClean="0"/>
              <a:t> </a:t>
            </a:r>
            <a:r>
              <a:rPr lang="zh-CN" altLang="en-US" sz="1200" dirty="0" smtClean="0"/>
              <a:t>模式时，选项卡收起来，</a:t>
            </a:r>
            <a:r>
              <a:rPr lang="zh-CN" altLang="en-US" sz="1200" dirty="0" smtClean="0"/>
              <a:t>所有内容</a:t>
            </a:r>
            <a:r>
              <a:rPr lang="zh-CN" altLang="en-US" sz="1200" dirty="0" smtClean="0">
                <a:solidFill>
                  <a:srgbClr val="FF0000"/>
                </a:solidFill>
              </a:rPr>
              <a:t>也可以填写</a:t>
            </a:r>
            <a:r>
              <a:rPr lang="zh-CN" altLang="en-US" sz="1200" dirty="0" smtClean="0"/>
              <a:t>，不选窗口模式</a:t>
            </a:r>
            <a:r>
              <a:rPr lang="zh-CN" altLang="en-US" sz="1200" dirty="0" smtClean="0"/>
              <a:t>时，选项卡展开，</a:t>
            </a:r>
            <a:r>
              <a:rPr lang="zh-CN" altLang="en-US" sz="1200" dirty="0" smtClean="0"/>
              <a:t>内容必须填写</a:t>
            </a:r>
            <a:endParaRPr lang="zh-CN" altLang="en-US" sz="1200" dirty="0"/>
          </a:p>
        </p:txBody>
      </p:sp>
      <p:sp>
        <p:nvSpPr>
          <p:cNvPr id="126" name="矩形标注 125"/>
          <p:cNvSpPr/>
          <p:nvPr/>
        </p:nvSpPr>
        <p:spPr>
          <a:xfrm>
            <a:off x="7652358" y="3034373"/>
            <a:ext cx="2364283" cy="452384"/>
          </a:xfrm>
          <a:prstGeom prst="wedgeRectCallout">
            <a:avLst>
              <a:gd name="adj1" fmla="val -110843"/>
              <a:gd name="adj2" fmla="val 1644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Jou</a:t>
            </a:r>
            <a:r>
              <a:rPr lang="zh-CN" altLang="en-US" sz="1200" dirty="0" smtClean="0"/>
              <a:t>文件 名自动生成</a:t>
            </a:r>
            <a:endParaRPr lang="zh-CN" altLang="en-US" sz="1200" dirty="0"/>
          </a:p>
        </p:txBody>
      </p:sp>
      <p:sp>
        <p:nvSpPr>
          <p:cNvPr id="127" name="矩形标注 126"/>
          <p:cNvSpPr/>
          <p:nvPr/>
        </p:nvSpPr>
        <p:spPr>
          <a:xfrm>
            <a:off x="7668740" y="3532325"/>
            <a:ext cx="2364283" cy="452384"/>
          </a:xfrm>
          <a:prstGeom prst="wedgeRectCallout">
            <a:avLst>
              <a:gd name="adj1" fmla="val -235112"/>
              <a:gd name="adj2" fmla="val 1280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默认为定</a:t>
            </a:r>
            <a:r>
              <a:rPr lang="zh-CN" altLang="en-US" sz="1200" dirty="0" smtClean="0">
                <a:solidFill>
                  <a:srgbClr val="FF0000"/>
                </a:solidFill>
              </a:rPr>
              <a:t>常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28" name="矩形标注 127"/>
          <p:cNvSpPr/>
          <p:nvPr/>
        </p:nvSpPr>
        <p:spPr>
          <a:xfrm>
            <a:off x="8352994" y="4670944"/>
            <a:ext cx="2364283" cy="452384"/>
          </a:xfrm>
          <a:prstGeom prst="wedgeRectCallout">
            <a:avLst>
              <a:gd name="adj1" fmla="val -228973"/>
              <a:gd name="adj2" fmla="val 670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默认为空</a:t>
            </a:r>
            <a:r>
              <a:rPr lang="zh-CN" altLang="en-US" sz="1200" dirty="0" smtClean="0"/>
              <a:t>，</a:t>
            </a:r>
            <a:r>
              <a:rPr lang="en-US" altLang="zh-CN" sz="1200" dirty="0" smtClean="0"/>
              <a:t>transient</a:t>
            </a:r>
            <a:r>
              <a:rPr lang="zh-CN" altLang="en-US" sz="1200" dirty="0" smtClean="0"/>
              <a:t>模式禁用此选项</a:t>
            </a:r>
            <a:endParaRPr lang="zh-CN" altLang="en-US" sz="1200" dirty="0"/>
          </a:p>
        </p:txBody>
      </p:sp>
      <p:sp>
        <p:nvSpPr>
          <p:cNvPr id="129" name="矩形标注 128"/>
          <p:cNvSpPr/>
          <p:nvPr/>
        </p:nvSpPr>
        <p:spPr>
          <a:xfrm>
            <a:off x="-1893025" y="5060765"/>
            <a:ext cx="2364283" cy="452384"/>
          </a:xfrm>
          <a:prstGeom prst="wedgeRectCallout">
            <a:avLst>
              <a:gd name="adj1" fmla="val 130087"/>
              <a:gd name="adj2" fmla="val 120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rgbClr val="FF0000"/>
                </a:solidFill>
              </a:rPr>
              <a:t>Steady</a:t>
            </a:r>
            <a:r>
              <a:rPr lang="zh-CN" altLang="en-US" sz="1200" dirty="0" smtClean="0">
                <a:solidFill>
                  <a:srgbClr val="FF0000"/>
                </a:solidFill>
              </a:rPr>
              <a:t>模式禁用，默认</a:t>
            </a:r>
            <a:r>
              <a:rPr lang="zh-CN" altLang="en-US" sz="1200" dirty="0" smtClean="0">
                <a:solidFill>
                  <a:srgbClr val="FF0000"/>
                </a:solidFill>
              </a:rPr>
              <a:t>值</a:t>
            </a:r>
            <a:r>
              <a:rPr lang="en-US" altLang="zh-CN" sz="1200" dirty="0" smtClean="0">
                <a:solidFill>
                  <a:srgbClr val="FF0000"/>
                </a:solidFill>
              </a:rPr>
              <a:t>0.01</a:t>
            </a:r>
            <a:r>
              <a:rPr lang="zh-CN" altLang="en-US" sz="1200" dirty="0" smtClean="0">
                <a:solidFill>
                  <a:srgbClr val="FF0000"/>
                </a:solidFill>
              </a:rPr>
              <a:t>，</a:t>
            </a:r>
            <a:r>
              <a:rPr lang="zh-CN" altLang="en-US" sz="1200" dirty="0" smtClean="0">
                <a:solidFill>
                  <a:srgbClr val="FF0000"/>
                </a:solidFill>
              </a:rPr>
              <a:t>必须为正数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30" name="矩形标注 129"/>
          <p:cNvSpPr/>
          <p:nvPr/>
        </p:nvSpPr>
        <p:spPr>
          <a:xfrm>
            <a:off x="8010751" y="5390622"/>
            <a:ext cx="2364283" cy="452384"/>
          </a:xfrm>
          <a:prstGeom prst="wedgeRectCallout">
            <a:avLst>
              <a:gd name="adj1" fmla="val -106405"/>
              <a:gd name="adj2" fmla="val -575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FF0000"/>
                </a:solidFill>
              </a:rPr>
              <a:t>Steady</a:t>
            </a:r>
            <a:r>
              <a:rPr lang="zh-CN" altLang="en-US" sz="1200" dirty="0">
                <a:solidFill>
                  <a:srgbClr val="FF0000"/>
                </a:solidFill>
              </a:rPr>
              <a:t>模式禁用，</a:t>
            </a:r>
            <a:r>
              <a:rPr lang="zh-CN" altLang="en-US" sz="1200" dirty="0" smtClean="0">
                <a:solidFill>
                  <a:srgbClr val="FF0000"/>
                </a:solidFill>
              </a:rPr>
              <a:t>默认</a:t>
            </a:r>
            <a:r>
              <a:rPr lang="zh-CN" altLang="en-US" sz="1200" dirty="0" smtClean="0">
                <a:solidFill>
                  <a:srgbClr val="FF0000"/>
                </a:solidFill>
              </a:rPr>
              <a:t>值</a:t>
            </a:r>
            <a:r>
              <a:rPr lang="en-US" altLang="zh-CN" sz="1200" dirty="0" smtClean="0">
                <a:solidFill>
                  <a:srgbClr val="FF0000"/>
                </a:solidFill>
              </a:rPr>
              <a:t>1000</a:t>
            </a:r>
            <a:r>
              <a:rPr lang="zh-CN" altLang="en-US" sz="1200" dirty="0" smtClean="0"/>
              <a:t>，必须为正整数</a:t>
            </a:r>
            <a:endParaRPr lang="zh-CN" altLang="en-US" sz="1200" dirty="0"/>
          </a:p>
        </p:txBody>
      </p:sp>
      <p:sp>
        <p:nvSpPr>
          <p:cNvPr id="131" name="矩形标注 130"/>
          <p:cNvSpPr/>
          <p:nvPr/>
        </p:nvSpPr>
        <p:spPr>
          <a:xfrm>
            <a:off x="8031539" y="5868113"/>
            <a:ext cx="2364283" cy="452384"/>
          </a:xfrm>
          <a:prstGeom prst="wedgeRectCallout">
            <a:avLst>
              <a:gd name="adj1" fmla="val -96260"/>
              <a:gd name="adj2" fmla="val -774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FF0000"/>
                </a:solidFill>
              </a:rPr>
              <a:t>Steady</a:t>
            </a:r>
            <a:r>
              <a:rPr lang="zh-CN" altLang="en-US" sz="1200" dirty="0">
                <a:solidFill>
                  <a:srgbClr val="FF0000"/>
                </a:solidFill>
              </a:rPr>
              <a:t>模式禁用，</a:t>
            </a:r>
            <a:r>
              <a:rPr lang="zh-CN" altLang="en-US" sz="1200" dirty="0" smtClean="0"/>
              <a:t>默认</a:t>
            </a:r>
            <a:r>
              <a:rPr lang="zh-CN" altLang="en-US" sz="1200" dirty="0" smtClean="0"/>
              <a:t>为</a:t>
            </a:r>
            <a:r>
              <a:rPr lang="en-US" altLang="zh-CN" sz="1200" dirty="0" smtClean="0"/>
              <a:t>100</a:t>
            </a:r>
            <a:r>
              <a:rPr lang="zh-CN" altLang="en-US" sz="1200" dirty="0" smtClean="0"/>
              <a:t>，必须为正整数</a:t>
            </a:r>
            <a:endParaRPr lang="zh-CN" altLang="en-US" sz="1200" dirty="0"/>
          </a:p>
        </p:txBody>
      </p:sp>
      <p:sp>
        <p:nvSpPr>
          <p:cNvPr id="132" name="矩形标注 131"/>
          <p:cNvSpPr/>
          <p:nvPr/>
        </p:nvSpPr>
        <p:spPr>
          <a:xfrm>
            <a:off x="-2040755" y="6053725"/>
            <a:ext cx="2364283" cy="452384"/>
          </a:xfrm>
          <a:prstGeom prst="wedgeRectCallout">
            <a:avLst>
              <a:gd name="adj1" fmla="val 119943"/>
              <a:gd name="adj2" fmla="val -1006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FF0000"/>
                </a:solidFill>
              </a:rPr>
              <a:t>Steady</a:t>
            </a:r>
            <a:r>
              <a:rPr lang="zh-CN" altLang="en-US" sz="1200" dirty="0">
                <a:solidFill>
                  <a:srgbClr val="FF0000"/>
                </a:solidFill>
              </a:rPr>
              <a:t>模式禁用，默认</a:t>
            </a:r>
            <a:r>
              <a:rPr lang="zh-CN" altLang="en-US" sz="1200" dirty="0" smtClean="0">
                <a:solidFill>
                  <a:srgbClr val="FF0000"/>
                </a:solidFill>
              </a:rPr>
              <a:t>为</a:t>
            </a:r>
            <a:r>
              <a:rPr lang="en-US" altLang="zh-CN" sz="1200" dirty="0" smtClean="0">
                <a:solidFill>
                  <a:srgbClr val="FF0000"/>
                </a:solidFill>
              </a:rPr>
              <a:t>20</a:t>
            </a:r>
            <a:r>
              <a:rPr lang="zh-CN" altLang="en-US" sz="1200" dirty="0" smtClean="0">
                <a:solidFill>
                  <a:srgbClr val="FF0000"/>
                </a:solidFill>
              </a:rPr>
              <a:t>，</a:t>
            </a:r>
            <a:r>
              <a:rPr lang="zh-CN" altLang="en-US" sz="1200" dirty="0" smtClean="0">
                <a:solidFill>
                  <a:srgbClr val="FF0000"/>
                </a:solidFill>
              </a:rPr>
              <a:t>必须为正整数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604470" y="172409"/>
            <a:ext cx="2519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Fluent </a:t>
            </a:r>
            <a:r>
              <a:rPr lang="zh-CN" altLang="en-US" dirty="0" smtClean="0"/>
              <a:t>详细版</a:t>
            </a:r>
            <a:endParaRPr lang="zh-CN" altLang="en-US" dirty="0"/>
          </a:p>
        </p:txBody>
      </p:sp>
      <p:sp>
        <p:nvSpPr>
          <p:cNvPr id="84" name="矩形 83"/>
          <p:cNvSpPr/>
          <p:nvPr/>
        </p:nvSpPr>
        <p:spPr>
          <a:xfrm>
            <a:off x="4339967" y="6215056"/>
            <a:ext cx="1312153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Data save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5868144" y="6212893"/>
            <a:ext cx="1372085" cy="36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cavity.dat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2949756" y="898552"/>
            <a:ext cx="174696" cy="164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标注 86"/>
          <p:cNvSpPr/>
          <p:nvPr/>
        </p:nvSpPr>
        <p:spPr>
          <a:xfrm>
            <a:off x="8899821" y="6575096"/>
            <a:ext cx="2364283" cy="452384"/>
          </a:xfrm>
          <a:prstGeom prst="wedgeRectCallout">
            <a:avLst>
              <a:gd name="adj1" fmla="val -120816"/>
              <a:gd name="adj2" fmla="val -774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transient</a:t>
            </a:r>
            <a:r>
              <a:rPr lang="zh-CN" altLang="en-US" sz="1200" dirty="0" smtClean="0"/>
              <a:t>模式下禁用，默认</a:t>
            </a:r>
            <a:r>
              <a:rPr lang="zh-CN" altLang="en-US" sz="1200" dirty="0" smtClean="0"/>
              <a:t>与</a:t>
            </a:r>
            <a:r>
              <a:rPr lang="en-US" altLang="zh-CN" sz="1200" dirty="0" err="1" smtClean="0"/>
              <a:t>cas</a:t>
            </a:r>
            <a:r>
              <a:rPr lang="zh-CN" altLang="en-US" sz="1200" dirty="0" smtClean="0"/>
              <a:t>文件名相同</a:t>
            </a:r>
            <a:endParaRPr lang="zh-CN" altLang="en-US" sz="1200" dirty="0"/>
          </a:p>
        </p:txBody>
      </p:sp>
      <p:sp>
        <p:nvSpPr>
          <p:cNvPr id="91" name="矩形标注 90"/>
          <p:cNvSpPr/>
          <p:nvPr/>
        </p:nvSpPr>
        <p:spPr>
          <a:xfrm>
            <a:off x="-1923363" y="1671561"/>
            <a:ext cx="2364283" cy="452384"/>
          </a:xfrm>
          <a:prstGeom prst="wedgeRectCallout">
            <a:avLst>
              <a:gd name="adj1" fmla="val 133489"/>
              <a:gd name="adj2" fmla="val 585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默认值</a:t>
            </a:r>
            <a:r>
              <a:rPr lang="zh-CN" altLang="en-US" sz="1200" dirty="0" smtClean="0"/>
              <a:t>为</a:t>
            </a:r>
            <a:r>
              <a:rPr lang="en-US" altLang="zh-CN" sz="1200" dirty="0" err="1" smtClean="0"/>
              <a:t>hpmpi</a:t>
            </a:r>
            <a:endParaRPr lang="zh-CN" altLang="en-US" sz="1200" dirty="0"/>
          </a:p>
        </p:txBody>
      </p:sp>
      <p:sp>
        <p:nvSpPr>
          <p:cNvPr id="92" name="矩形标注 91"/>
          <p:cNvSpPr/>
          <p:nvPr/>
        </p:nvSpPr>
        <p:spPr>
          <a:xfrm>
            <a:off x="8849913" y="4146530"/>
            <a:ext cx="2364283" cy="452384"/>
          </a:xfrm>
          <a:prstGeom prst="wedgeRectCallout">
            <a:avLst>
              <a:gd name="adj1" fmla="val -228973"/>
              <a:gd name="adj2" fmla="val 670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默认为</a:t>
            </a:r>
            <a:r>
              <a:rPr lang="zh-CN" altLang="en-US" sz="1200" dirty="0" smtClean="0"/>
              <a:t>空</a:t>
            </a:r>
            <a:endParaRPr lang="zh-CN" altLang="en-US" sz="1200" dirty="0"/>
          </a:p>
        </p:txBody>
      </p:sp>
      <p:sp>
        <p:nvSpPr>
          <p:cNvPr id="93" name="矩形 92"/>
          <p:cNvSpPr/>
          <p:nvPr/>
        </p:nvSpPr>
        <p:spPr>
          <a:xfrm>
            <a:off x="440920" y="6212853"/>
            <a:ext cx="137133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Number of Iterations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2028282" y="6210690"/>
            <a:ext cx="1372085" cy="36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1000</a:t>
            </a:r>
            <a:endParaRPr lang="zh-CN" altLang="en-US" dirty="0"/>
          </a:p>
        </p:txBody>
      </p:sp>
      <p:sp>
        <p:nvSpPr>
          <p:cNvPr id="135" name="矩形标注 134"/>
          <p:cNvSpPr/>
          <p:nvPr/>
        </p:nvSpPr>
        <p:spPr>
          <a:xfrm>
            <a:off x="-2844824" y="6631807"/>
            <a:ext cx="2364283" cy="452384"/>
          </a:xfrm>
          <a:prstGeom prst="wedgeRectCallout">
            <a:avLst>
              <a:gd name="adj1" fmla="val 158005"/>
              <a:gd name="adj2" fmla="val -1070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transient</a:t>
            </a:r>
            <a:r>
              <a:rPr lang="zh-CN" altLang="en-US" sz="1200" dirty="0"/>
              <a:t>模式下禁用</a:t>
            </a:r>
            <a:r>
              <a:rPr lang="zh-CN" altLang="en-US" sz="1200" dirty="0" smtClean="0">
                <a:solidFill>
                  <a:srgbClr val="FF0000"/>
                </a:solidFill>
              </a:rPr>
              <a:t>，</a:t>
            </a:r>
            <a:r>
              <a:rPr lang="zh-CN" altLang="en-US" sz="1200" dirty="0">
                <a:solidFill>
                  <a:srgbClr val="FF0000"/>
                </a:solidFill>
              </a:rPr>
              <a:t>默认</a:t>
            </a:r>
            <a:r>
              <a:rPr lang="zh-CN" altLang="en-US" sz="1200" dirty="0" smtClean="0">
                <a:solidFill>
                  <a:srgbClr val="FF0000"/>
                </a:solidFill>
              </a:rPr>
              <a:t>为</a:t>
            </a:r>
            <a:r>
              <a:rPr lang="en-US" altLang="zh-CN" sz="1200" dirty="0" smtClean="0">
                <a:solidFill>
                  <a:srgbClr val="FF0000"/>
                </a:solidFill>
              </a:rPr>
              <a:t>100</a:t>
            </a:r>
            <a:r>
              <a:rPr lang="en-US" altLang="zh-CN" sz="1200" dirty="0" smtClean="0">
                <a:solidFill>
                  <a:srgbClr val="FF0000"/>
                </a:solidFill>
              </a:rPr>
              <a:t>0</a:t>
            </a:r>
            <a:r>
              <a:rPr lang="zh-CN" altLang="en-US" sz="1200" dirty="0" smtClean="0">
                <a:solidFill>
                  <a:srgbClr val="FF0000"/>
                </a:solidFill>
              </a:rPr>
              <a:t>，</a:t>
            </a:r>
            <a:r>
              <a:rPr lang="zh-CN" altLang="en-US" sz="1200" dirty="0" smtClean="0">
                <a:solidFill>
                  <a:srgbClr val="FF0000"/>
                </a:solidFill>
              </a:rPr>
              <a:t>必须为</a:t>
            </a:r>
            <a:r>
              <a:rPr lang="zh-CN" altLang="en-US" sz="1200" dirty="0" smtClean="0">
                <a:solidFill>
                  <a:srgbClr val="FF0000"/>
                </a:solidFill>
              </a:rPr>
              <a:t>正整数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2225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239</Words>
  <Application>Microsoft Office PowerPoint</Application>
  <PresentationFormat>全屏显示(4:3)</PresentationFormat>
  <Paragraphs>64</Paragraphs>
  <Slides>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liujiahui</dc:creator>
  <cp:lastModifiedBy>yc</cp:lastModifiedBy>
  <cp:revision>20</cp:revision>
  <dcterms:created xsi:type="dcterms:W3CDTF">2014-07-01T02:37:29Z</dcterms:created>
  <dcterms:modified xsi:type="dcterms:W3CDTF">2014-07-02T03:34:22Z</dcterms:modified>
</cp:coreProperties>
</file>