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63" autoAdjust="0"/>
  </p:normalViewPr>
  <p:slideViewPr>
    <p:cSldViewPr>
      <p:cViewPr>
        <p:scale>
          <a:sx n="57" d="100"/>
          <a:sy n="57" d="100"/>
        </p:scale>
        <p:origin x="-173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85E0-C96A-4E4B-9409-11E1F5F42A0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9E771-8A66-4895-87B6-8B6C589FC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7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资源不够，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E771-8A66-4895-87B6-8B6C589FCD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资源不够，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E771-8A66-4895-87B6-8B6C589FCD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8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39552" y="3365112"/>
            <a:ext cx="8136904" cy="3492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258" y="425000"/>
            <a:ext cx="8136904" cy="27159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367590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 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812293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172333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Fluent 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71412" y="812293"/>
            <a:ext cx="1276283" cy="393538"/>
            <a:chOff x="1679686" y="4054414"/>
            <a:chExt cx="1276283" cy="393538"/>
          </a:xfrm>
        </p:grpSpPr>
        <p:sp>
          <p:nvSpPr>
            <p:cNvPr id="10" name="矩形 9"/>
            <p:cNvSpPr/>
            <p:nvPr/>
          </p:nvSpPr>
          <p:spPr>
            <a:xfrm>
              <a:off x="1679686" y="4054414"/>
              <a:ext cx="1276283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3534" y="4078620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window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1412" y="1192689"/>
            <a:ext cx="5768940" cy="360000"/>
            <a:chOff x="1696858" y="3518339"/>
            <a:chExt cx="5035382" cy="360000"/>
          </a:xfrm>
        </p:grpSpPr>
        <p:sp>
          <p:nvSpPr>
            <p:cNvPr id="17" name="矩形 16"/>
            <p:cNvSpPr/>
            <p:nvPr/>
          </p:nvSpPr>
          <p:spPr>
            <a:xfrm>
              <a:off x="1696858" y="3518339"/>
              <a:ext cx="503538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/public/software/</a:t>
              </a:r>
              <a:r>
                <a:rPr lang="en-US" altLang="zh-CN" dirty="0" err="1" smtClean="0"/>
                <a:t>ansys_inc</a:t>
              </a:r>
              <a:r>
                <a:rPr lang="en-US" altLang="zh-CN" dirty="0" smtClean="0"/>
                <a:t>/v145/fluent/bin/fluent</a:t>
              </a:r>
              <a:endParaRPr lang="zh-CN" altLang="en-US" dirty="0"/>
            </a:p>
          </p:txBody>
        </p:sp>
        <p:sp>
          <p:nvSpPr>
            <p:cNvPr id="22" name="流程图: 合并 21"/>
            <p:cNvSpPr/>
            <p:nvPr/>
          </p:nvSpPr>
          <p:spPr>
            <a:xfrm>
              <a:off x="6444208" y="3518339"/>
              <a:ext cx="288032" cy="360000"/>
            </a:xfrm>
            <a:prstGeom prst="flowChartMer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39552" y="1585441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Dimension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1412" y="1585441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9" name="流程图: 合并 28"/>
          <p:cNvSpPr/>
          <p:nvPr/>
        </p:nvSpPr>
        <p:spPr>
          <a:xfrm>
            <a:off x="3217564" y="1585441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79912" y="1585401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Precision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48064" y="1552689"/>
            <a:ext cx="2668170" cy="404009"/>
            <a:chOff x="5148064" y="1937148"/>
            <a:chExt cx="2668170" cy="404009"/>
          </a:xfrm>
        </p:grpSpPr>
        <p:sp>
          <p:nvSpPr>
            <p:cNvPr id="33" name="矩形 32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Double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Single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539552" y="199027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MPI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71412" y="1990270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hpmpi</a:t>
            </a:r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>
            <a:off x="3217564" y="1990270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7557" y="1990230"/>
            <a:ext cx="152849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48064" y="1957518"/>
            <a:ext cx="2668170" cy="404009"/>
            <a:chOff x="5148064" y="1937148"/>
            <a:chExt cx="2668170" cy="404009"/>
          </a:xfrm>
        </p:grpSpPr>
        <p:sp>
          <p:nvSpPr>
            <p:cNvPr id="44" name="矩形 43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ssh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rsh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539552" y="236525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Arguemnts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1412" y="2356578"/>
            <a:ext cx="576894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552" y="272761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 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71412" y="2737577"/>
            <a:ext cx="6501075" cy="365359"/>
            <a:chOff x="1971412" y="3122036"/>
            <a:chExt cx="6501075" cy="365359"/>
          </a:xfrm>
        </p:grpSpPr>
        <p:sp>
          <p:nvSpPr>
            <p:cNvPr id="54" name="矩形 53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569414" y="3260565"/>
            <a:ext cx="2648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</a:t>
            </a:r>
            <a:r>
              <a:rPr lang="en-US" altLang="zh-CN" dirty="0" smtClean="0"/>
              <a:t> Parameters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9414" y="370526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Jou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9414" y="4503873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Cas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01274" y="3678749"/>
            <a:ext cx="576894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fluent_0627_151454.jou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2001274" y="4507848"/>
            <a:ext cx="6501075" cy="365359"/>
            <a:chOff x="1971412" y="3122036"/>
            <a:chExt cx="6501075" cy="365359"/>
          </a:xfrm>
        </p:grpSpPr>
        <p:sp>
          <p:nvSpPr>
            <p:cNvPr id="97" name="矩形 96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/public/home/test/</a:t>
              </a:r>
              <a:r>
                <a:rPr lang="en-US" altLang="zh-CN" dirty="0" err="1" smtClean="0"/>
                <a:t>cavity.cas</a:t>
              </a:r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99" name="矩形 98"/>
          <p:cNvSpPr/>
          <p:nvPr/>
        </p:nvSpPr>
        <p:spPr>
          <a:xfrm>
            <a:off x="568317" y="4114805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014954" y="4098056"/>
            <a:ext cx="2962194" cy="393538"/>
            <a:chOff x="1679686" y="4054414"/>
            <a:chExt cx="2962194" cy="393538"/>
          </a:xfrm>
        </p:grpSpPr>
        <p:sp>
          <p:nvSpPr>
            <p:cNvPr id="101" name="矩形 100"/>
            <p:cNvSpPr/>
            <p:nvPr/>
          </p:nvSpPr>
          <p:spPr>
            <a:xfrm>
              <a:off x="1679686" y="4054414"/>
              <a:ext cx="296219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796572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247984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23534" y="4078620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steady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28620" y="4054414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transient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577730" y="4897136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Dat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009590" y="4901111"/>
            <a:ext cx="6501075" cy="365359"/>
            <a:chOff x="1971412" y="3122036"/>
            <a:chExt cx="6501075" cy="365359"/>
          </a:xfrm>
        </p:grpSpPr>
        <p:sp>
          <p:nvSpPr>
            <p:cNvPr id="108" name="矩形 107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110" name="矩形 109"/>
          <p:cNvSpPr/>
          <p:nvPr/>
        </p:nvSpPr>
        <p:spPr>
          <a:xfrm>
            <a:off x="179512" y="5280984"/>
            <a:ext cx="1953341" cy="38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 Step Size(s)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014954" y="5275357"/>
            <a:ext cx="143755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0.01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644008" y="5275357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Number of Time Steps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73210" y="5261111"/>
            <a:ext cx="956668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-180528" y="5662986"/>
            <a:ext cx="208853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 Iterations /Time 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311806" y="5672487"/>
            <a:ext cx="19890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AutoSave Every(Time Steps)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273210" y="5621111"/>
            <a:ext cx="956668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2014954" y="5667474"/>
            <a:ext cx="143755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18" name="矩形标注 117"/>
          <p:cNvSpPr/>
          <p:nvPr/>
        </p:nvSpPr>
        <p:spPr>
          <a:xfrm>
            <a:off x="4835733" y="-27384"/>
            <a:ext cx="2364283" cy="452384"/>
          </a:xfrm>
          <a:prstGeom prst="wedgeRectCallout">
            <a:avLst>
              <a:gd name="adj1" fmla="val -117596"/>
              <a:gd name="adj2" fmla="val 17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默认值为支持窗口，</a:t>
            </a:r>
            <a:endParaRPr lang="zh-CN" altLang="en-US" sz="1200" dirty="0"/>
          </a:p>
        </p:txBody>
      </p:sp>
      <p:sp>
        <p:nvSpPr>
          <p:cNvPr id="119" name="矩形标注 118"/>
          <p:cNvSpPr/>
          <p:nvPr/>
        </p:nvSpPr>
        <p:spPr>
          <a:xfrm>
            <a:off x="7170853" y="46908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setting</a:t>
            </a:r>
            <a:r>
              <a:rPr lang="zh-CN" altLang="en-US" sz="1200" dirty="0" smtClean="0"/>
              <a:t>里面的文件名</a:t>
            </a:r>
            <a:endParaRPr lang="zh-CN" altLang="en-US" sz="1200" dirty="0"/>
          </a:p>
        </p:txBody>
      </p:sp>
      <p:sp>
        <p:nvSpPr>
          <p:cNvPr id="120" name="矩形标注 119"/>
          <p:cNvSpPr/>
          <p:nvPr/>
        </p:nvSpPr>
        <p:spPr>
          <a:xfrm>
            <a:off x="-1889105" y="1156481"/>
            <a:ext cx="2364283" cy="452384"/>
          </a:xfrm>
          <a:prstGeom prst="wedgeRectCallout">
            <a:avLst>
              <a:gd name="adj1" fmla="val 131647"/>
              <a:gd name="adj2" fmla="val 10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3d</a:t>
            </a:r>
            <a:endParaRPr lang="zh-CN" altLang="en-US" sz="1200" dirty="0"/>
          </a:p>
        </p:txBody>
      </p:sp>
      <p:sp>
        <p:nvSpPr>
          <p:cNvPr id="121" name="矩形标注 120"/>
          <p:cNvSpPr/>
          <p:nvPr/>
        </p:nvSpPr>
        <p:spPr>
          <a:xfrm>
            <a:off x="7575355" y="83649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Single</a:t>
            </a:r>
            <a:endParaRPr lang="zh-CN" altLang="en-US" sz="1200" dirty="0"/>
          </a:p>
        </p:txBody>
      </p:sp>
      <p:sp>
        <p:nvSpPr>
          <p:cNvPr id="122" name="矩形标注 121"/>
          <p:cNvSpPr/>
          <p:nvPr/>
        </p:nvSpPr>
        <p:spPr>
          <a:xfrm>
            <a:off x="7717680" y="1171940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ssh</a:t>
            </a:r>
            <a:endParaRPr lang="zh-CN" altLang="en-US" sz="1200" dirty="0"/>
          </a:p>
        </p:txBody>
      </p:sp>
      <p:sp>
        <p:nvSpPr>
          <p:cNvPr id="123" name="矩形标注 122"/>
          <p:cNvSpPr/>
          <p:nvPr/>
        </p:nvSpPr>
        <p:spPr>
          <a:xfrm>
            <a:off x="7635976" y="164271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默认值为“空”</a:t>
            </a:r>
            <a:endParaRPr lang="zh-CN" altLang="en-US" sz="1200" dirty="0"/>
          </a:p>
        </p:txBody>
      </p:sp>
      <p:sp>
        <p:nvSpPr>
          <p:cNvPr id="124" name="矩形标注 123"/>
          <p:cNvSpPr/>
          <p:nvPr/>
        </p:nvSpPr>
        <p:spPr>
          <a:xfrm>
            <a:off x="7595662" y="2139058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默认值为用户家目录，路径选择</a:t>
            </a:r>
            <a:endParaRPr lang="zh-CN" altLang="en-US" sz="1200" dirty="0"/>
          </a:p>
        </p:txBody>
      </p:sp>
      <p:sp>
        <p:nvSpPr>
          <p:cNvPr id="125" name="矩形标注 124"/>
          <p:cNvSpPr/>
          <p:nvPr/>
        </p:nvSpPr>
        <p:spPr>
          <a:xfrm>
            <a:off x="-2412776" y="3079941"/>
            <a:ext cx="2736304" cy="452384"/>
          </a:xfrm>
          <a:prstGeom prst="wedgeRectCallout">
            <a:avLst>
              <a:gd name="adj1" fmla="val 66684"/>
              <a:gd name="adj2" fmla="val 4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当选择</a:t>
            </a:r>
            <a:r>
              <a:rPr lang="en-US" altLang="zh-CN" sz="1200" dirty="0" smtClean="0"/>
              <a:t>window </a:t>
            </a:r>
            <a:r>
              <a:rPr lang="zh-CN" altLang="en-US" sz="1200" dirty="0" smtClean="0"/>
              <a:t>模式时，选项卡收起来，所有内容</a:t>
            </a:r>
            <a:r>
              <a:rPr lang="zh-CN" altLang="en-US" sz="1200" dirty="0" smtClean="0">
                <a:solidFill>
                  <a:srgbClr val="FF0000"/>
                </a:solidFill>
              </a:rPr>
              <a:t>也可以填写</a:t>
            </a:r>
            <a:r>
              <a:rPr lang="zh-CN" altLang="en-US" sz="1200" dirty="0" smtClean="0"/>
              <a:t>，不选窗口模式时，选项卡展开，内容必须填写</a:t>
            </a:r>
            <a:endParaRPr lang="zh-CN" altLang="en-US" sz="1200" dirty="0"/>
          </a:p>
        </p:txBody>
      </p:sp>
      <p:sp>
        <p:nvSpPr>
          <p:cNvPr id="126" name="矩形标注 125"/>
          <p:cNvSpPr/>
          <p:nvPr/>
        </p:nvSpPr>
        <p:spPr>
          <a:xfrm>
            <a:off x="7652358" y="3034373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Jou</a:t>
            </a:r>
            <a:r>
              <a:rPr lang="zh-CN" altLang="en-US" sz="1200" dirty="0" smtClean="0"/>
              <a:t>文件 名自动生成</a:t>
            </a:r>
            <a:endParaRPr lang="zh-CN" altLang="en-US" sz="1200" dirty="0"/>
          </a:p>
        </p:txBody>
      </p:sp>
      <p:sp>
        <p:nvSpPr>
          <p:cNvPr id="127" name="矩形标注 126"/>
          <p:cNvSpPr/>
          <p:nvPr/>
        </p:nvSpPr>
        <p:spPr>
          <a:xfrm>
            <a:off x="7668740" y="3532325"/>
            <a:ext cx="2364283" cy="452384"/>
          </a:xfrm>
          <a:prstGeom prst="wedgeRectCallout">
            <a:avLst>
              <a:gd name="adj1" fmla="val -235112"/>
              <a:gd name="adj2" fmla="val 12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默认为定</a:t>
            </a:r>
            <a:r>
              <a:rPr lang="zh-CN" altLang="en-US" sz="1200" dirty="0" smtClean="0">
                <a:solidFill>
                  <a:srgbClr val="FF0000"/>
                </a:solidFill>
              </a:rPr>
              <a:t>常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矩形标注 127"/>
          <p:cNvSpPr/>
          <p:nvPr/>
        </p:nvSpPr>
        <p:spPr>
          <a:xfrm>
            <a:off x="8352994" y="4670944"/>
            <a:ext cx="2364283" cy="452384"/>
          </a:xfrm>
          <a:prstGeom prst="wedgeRectCallout">
            <a:avLst>
              <a:gd name="adj1" fmla="val -228973"/>
              <a:gd name="adj2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默认为空，</a:t>
            </a:r>
            <a:r>
              <a:rPr lang="en-US" altLang="zh-CN" sz="1200" dirty="0" smtClean="0"/>
              <a:t>transient</a:t>
            </a:r>
            <a:r>
              <a:rPr lang="zh-CN" altLang="en-US" sz="1200" dirty="0" smtClean="0"/>
              <a:t>模式禁用此选项</a:t>
            </a:r>
            <a:endParaRPr lang="zh-CN" altLang="en-US" sz="1200" dirty="0"/>
          </a:p>
        </p:txBody>
      </p:sp>
      <p:sp>
        <p:nvSpPr>
          <p:cNvPr id="129" name="矩形标注 128"/>
          <p:cNvSpPr/>
          <p:nvPr/>
        </p:nvSpPr>
        <p:spPr>
          <a:xfrm>
            <a:off x="-1893025" y="5060765"/>
            <a:ext cx="2364283" cy="452384"/>
          </a:xfrm>
          <a:prstGeom prst="wedgeRectCallout">
            <a:avLst>
              <a:gd name="adj1" fmla="val 130087"/>
              <a:gd name="adj2" fmla="val 12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Steady</a:t>
            </a:r>
            <a:r>
              <a:rPr lang="zh-CN" altLang="en-US" sz="1200" dirty="0" smtClean="0">
                <a:solidFill>
                  <a:srgbClr val="FF0000"/>
                </a:solidFill>
              </a:rPr>
              <a:t>模式禁用，默认值</a:t>
            </a:r>
            <a:r>
              <a:rPr lang="en-US" altLang="zh-CN" sz="1200" dirty="0" smtClean="0">
                <a:solidFill>
                  <a:srgbClr val="FF0000"/>
                </a:solidFill>
              </a:rPr>
              <a:t>0.01</a:t>
            </a:r>
            <a:r>
              <a:rPr lang="zh-CN" altLang="en-US" sz="1200" dirty="0" smtClean="0">
                <a:solidFill>
                  <a:srgbClr val="FF0000"/>
                </a:solidFill>
              </a:rPr>
              <a:t>，必须为正数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矩形标注 129"/>
          <p:cNvSpPr/>
          <p:nvPr/>
        </p:nvSpPr>
        <p:spPr>
          <a:xfrm>
            <a:off x="8010751" y="5390622"/>
            <a:ext cx="2364283" cy="452384"/>
          </a:xfrm>
          <a:prstGeom prst="wedgeRectCallout">
            <a:avLst>
              <a:gd name="adj1" fmla="val -106405"/>
              <a:gd name="adj2" fmla="val -57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</a:t>
            </a:r>
            <a:r>
              <a:rPr lang="zh-CN" altLang="en-US" sz="1200" dirty="0" smtClean="0">
                <a:solidFill>
                  <a:srgbClr val="FF0000"/>
                </a:solidFill>
              </a:rPr>
              <a:t>默认值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1" name="矩形标注 130"/>
          <p:cNvSpPr/>
          <p:nvPr/>
        </p:nvSpPr>
        <p:spPr>
          <a:xfrm>
            <a:off x="8031539" y="5868113"/>
            <a:ext cx="2364283" cy="452384"/>
          </a:xfrm>
          <a:prstGeom prst="wedgeRectCallout">
            <a:avLst>
              <a:gd name="adj1" fmla="val -96260"/>
              <a:gd name="adj2" fmla="val -77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</a:t>
            </a:r>
            <a:r>
              <a:rPr lang="zh-CN" altLang="en-US" sz="1200" dirty="0" smtClean="0"/>
              <a:t>默认为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2" name="矩形标注 131"/>
          <p:cNvSpPr/>
          <p:nvPr/>
        </p:nvSpPr>
        <p:spPr>
          <a:xfrm>
            <a:off x="-2040755" y="6053725"/>
            <a:ext cx="2364283" cy="452384"/>
          </a:xfrm>
          <a:prstGeom prst="wedgeRectCallout">
            <a:avLst>
              <a:gd name="adj1" fmla="val 119943"/>
              <a:gd name="adj2" fmla="val -10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模式禁用，默认</a:t>
            </a:r>
            <a:r>
              <a:rPr lang="zh-CN" altLang="en-US" sz="1200" dirty="0" smtClean="0">
                <a:solidFill>
                  <a:srgbClr val="FF0000"/>
                </a:solidFill>
              </a:rPr>
              <a:t>为</a:t>
            </a:r>
            <a:r>
              <a:rPr lang="en-US" altLang="zh-CN" sz="1200" dirty="0" smtClean="0">
                <a:solidFill>
                  <a:srgbClr val="FF0000"/>
                </a:solidFill>
              </a:rPr>
              <a:t>20</a:t>
            </a:r>
            <a:r>
              <a:rPr lang="zh-CN" altLang="en-US" sz="1200" dirty="0" smtClean="0">
                <a:solidFill>
                  <a:srgbClr val="FF0000"/>
                </a:solidFill>
              </a:rPr>
              <a:t>，必须为正整数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4470" y="172409"/>
            <a:ext cx="25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Fluent </a:t>
            </a:r>
            <a:r>
              <a:rPr lang="zh-CN" altLang="en-US" dirty="0" smtClean="0"/>
              <a:t>详细版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4339967" y="6215056"/>
            <a:ext cx="131215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save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68144" y="6212893"/>
            <a:ext cx="137208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cavity.dat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49756" y="898552"/>
            <a:ext cx="174696" cy="164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标注 86"/>
          <p:cNvSpPr/>
          <p:nvPr/>
        </p:nvSpPr>
        <p:spPr>
          <a:xfrm>
            <a:off x="8899821" y="6575096"/>
            <a:ext cx="2364283" cy="452384"/>
          </a:xfrm>
          <a:prstGeom prst="wedgeRectCallout">
            <a:avLst>
              <a:gd name="adj1" fmla="val -120816"/>
              <a:gd name="adj2" fmla="val -77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transient</a:t>
            </a:r>
            <a:r>
              <a:rPr lang="zh-CN" altLang="en-US" sz="1200" dirty="0" smtClean="0"/>
              <a:t>模式下禁用，默认与</a:t>
            </a:r>
            <a:r>
              <a:rPr lang="en-US" altLang="zh-CN" sz="1200" dirty="0" err="1" smtClean="0"/>
              <a:t>cas</a:t>
            </a:r>
            <a:r>
              <a:rPr lang="zh-CN" altLang="en-US" sz="1200" dirty="0" smtClean="0"/>
              <a:t>文件名相同</a:t>
            </a:r>
            <a:endParaRPr lang="zh-CN" altLang="en-US" sz="1200" dirty="0"/>
          </a:p>
        </p:txBody>
      </p:sp>
      <p:sp>
        <p:nvSpPr>
          <p:cNvPr id="91" name="矩形标注 90"/>
          <p:cNvSpPr/>
          <p:nvPr/>
        </p:nvSpPr>
        <p:spPr>
          <a:xfrm>
            <a:off x="-1923363" y="1671561"/>
            <a:ext cx="2364283" cy="452384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hpmpi</a:t>
            </a:r>
            <a:endParaRPr lang="zh-CN" altLang="en-US" sz="1200" dirty="0"/>
          </a:p>
        </p:txBody>
      </p:sp>
      <p:sp>
        <p:nvSpPr>
          <p:cNvPr id="92" name="矩形标注 91"/>
          <p:cNvSpPr/>
          <p:nvPr/>
        </p:nvSpPr>
        <p:spPr>
          <a:xfrm>
            <a:off x="8849913" y="4146530"/>
            <a:ext cx="2364283" cy="452384"/>
          </a:xfrm>
          <a:prstGeom prst="wedgeRectCallout">
            <a:avLst>
              <a:gd name="adj1" fmla="val -228973"/>
              <a:gd name="adj2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</a:t>
            </a:r>
            <a:endParaRPr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440920" y="6212853"/>
            <a:ext cx="137133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Number of Iterations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028282" y="6210690"/>
            <a:ext cx="137208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-2844824" y="6631807"/>
            <a:ext cx="2364283" cy="452384"/>
          </a:xfrm>
          <a:prstGeom prst="wedgeRectCallout">
            <a:avLst>
              <a:gd name="adj1" fmla="val 158005"/>
              <a:gd name="adj2" fmla="val -107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transient</a:t>
            </a:r>
            <a:r>
              <a:rPr lang="zh-CN" altLang="en-US" sz="1200" dirty="0"/>
              <a:t>模式下禁用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</a:rPr>
              <a:t>默认</a:t>
            </a:r>
            <a:r>
              <a:rPr lang="zh-CN" altLang="en-US" sz="1200" dirty="0" smtClean="0">
                <a:solidFill>
                  <a:srgbClr val="FF0000"/>
                </a:solidFill>
              </a:rPr>
              <a:t>为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，必须为正整数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39552" y="3705341"/>
            <a:ext cx="8136904" cy="2556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258" y="425000"/>
            <a:ext cx="8136904" cy="3076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367590"/>
            <a:ext cx="263874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Environment 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4943592"/>
            <a:ext cx="1713977" cy="283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Parallel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172333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ANSYS </a:t>
            </a:r>
            <a:r>
              <a:rPr lang="en-US" altLang="zh-CN" dirty="0" smtClean="0">
                <a:solidFill>
                  <a:schemeClr val="tx1"/>
                </a:solidFill>
              </a:rPr>
              <a:t>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71412" y="812293"/>
            <a:ext cx="1276283" cy="393538"/>
            <a:chOff x="1679686" y="4054414"/>
            <a:chExt cx="1276283" cy="393538"/>
          </a:xfrm>
        </p:grpSpPr>
        <p:sp>
          <p:nvSpPr>
            <p:cNvPr id="10" name="矩形 9"/>
            <p:cNvSpPr/>
            <p:nvPr/>
          </p:nvSpPr>
          <p:spPr>
            <a:xfrm>
              <a:off x="1679686" y="4054414"/>
              <a:ext cx="1276283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3534" y="4078620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window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1412" y="1192689"/>
            <a:ext cx="5768940" cy="360000"/>
            <a:chOff x="1696858" y="3518339"/>
            <a:chExt cx="5035382" cy="360000"/>
          </a:xfrm>
        </p:grpSpPr>
        <p:sp>
          <p:nvSpPr>
            <p:cNvPr id="17" name="矩形 16"/>
            <p:cNvSpPr/>
            <p:nvPr/>
          </p:nvSpPr>
          <p:spPr>
            <a:xfrm>
              <a:off x="1696858" y="3518339"/>
              <a:ext cx="503538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</a:t>
              </a:r>
              <a:r>
                <a:rPr lang="en-US" altLang="zh-CN" dirty="0" smtClean="0"/>
                <a:t>public/software/</a:t>
              </a:r>
              <a:r>
                <a:rPr lang="en-US" altLang="zh-CN" dirty="0" err="1" smtClean="0"/>
                <a:t>ansys_inc</a:t>
              </a:r>
              <a:r>
                <a:rPr lang="en-US" altLang="zh-CN" dirty="0" smtClean="0"/>
                <a:t>/v140/</a:t>
              </a:r>
              <a:r>
                <a:rPr lang="en-US" altLang="zh-CN" dirty="0" err="1" smtClean="0"/>
                <a:t>ansys</a:t>
              </a:r>
              <a:r>
                <a:rPr lang="en-US" altLang="zh-CN" dirty="0" smtClean="0"/>
                <a:t>/bin/ansys140</a:t>
              </a:r>
              <a:endParaRPr lang="zh-CN" altLang="en-US" dirty="0"/>
            </a:p>
          </p:txBody>
        </p:sp>
        <p:sp>
          <p:nvSpPr>
            <p:cNvPr id="22" name="流程图: 合并 21"/>
            <p:cNvSpPr/>
            <p:nvPr/>
          </p:nvSpPr>
          <p:spPr>
            <a:xfrm>
              <a:off x="6444208" y="3518339"/>
              <a:ext cx="288032" cy="360000"/>
            </a:xfrm>
            <a:prstGeom prst="flowChartMer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539552" y="165504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MPI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71412" y="1655042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pc</a:t>
            </a:r>
            <a:r>
              <a:rPr lang="en-US" altLang="zh-CN" dirty="0" err="1" smtClean="0"/>
              <a:t>mpi</a:t>
            </a:r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>
            <a:off x="3217564" y="1655042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7557" y="1655002"/>
            <a:ext cx="152849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48064" y="1622290"/>
            <a:ext cx="2668170" cy="404009"/>
            <a:chOff x="5148064" y="1937148"/>
            <a:chExt cx="2668170" cy="404009"/>
          </a:xfrm>
        </p:grpSpPr>
        <p:sp>
          <p:nvSpPr>
            <p:cNvPr id="44" name="矩形 43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ssh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rsh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539552" y="203002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Arguemnts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1412" y="2021350"/>
            <a:ext cx="576894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552" y="239238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 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71412" y="2402349"/>
            <a:ext cx="6501075" cy="365359"/>
            <a:chOff x="1971412" y="3122036"/>
            <a:chExt cx="6501075" cy="365359"/>
          </a:xfrm>
        </p:grpSpPr>
        <p:sp>
          <p:nvSpPr>
            <p:cNvPr id="54" name="矩形 53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569414" y="3600794"/>
            <a:ext cx="2648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</a:t>
            </a:r>
            <a:r>
              <a:rPr lang="en-US" altLang="zh-CN" dirty="0" smtClean="0"/>
              <a:t>Parameters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9414" y="4045497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 err="1" smtClean="0">
                <a:solidFill>
                  <a:schemeClr val="tx1"/>
                </a:solidFill>
              </a:rPr>
              <a:t>np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9414" y="5348211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01274" y="4018978"/>
            <a:ext cx="2538436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test_0627_151454.inp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2001274" y="5352186"/>
            <a:ext cx="6501075" cy="365359"/>
            <a:chOff x="1971412" y="3122036"/>
            <a:chExt cx="6501075" cy="365359"/>
          </a:xfrm>
        </p:grpSpPr>
        <p:sp>
          <p:nvSpPr>
            <p:cNvPr id="97" name="矩形 96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</a:t>
              </a:r>
              <a:r>
                <a:rPr lang="en-US" altLang="zh-CN" dirty="0" smtClean="0"/>
                <a:t>public/home/test/</a:t>
              </a:r>
              <a:r>
                <a:rPr lang="en-US" altLang="zh-CN" dirty="0" err="1" smtClean="0"/>
                <a:t>test.db</a:t>
              </a:r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99" name="矩形 98"/>
          <p:cNvSpPr/>
          <p:nvPr/>
        </p:nvSpPr>
        <p:spPr>
          <a:xfrm>
            <a:off x="568317" y="4455034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014954" y="4438285"/>
            <a:ext cx="2524756" cy="393538"/>
            <a:chOff x="1679686" y="4054414"/>
            <a:chExt cx="2524756" cy="393538"/>
          </a:xfrm>
        </p:grpSpPr>
        <p:sp>
          <p:nvSpPr>
            <p:cNvPr id="101" name="矩形 100"/>
            <p:cNvSpPr/>
            <p:nvPr/>
          </p:nvSpPr>
          <p:spPr>
            <a:xfrm>
              <a:off x="1679686" y="4054414"/>
              <a:ext cx="2524756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256532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3228620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23535" y="4078620"/>
              <a:ext cx="700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db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55945" y="4054414"/>
              <a:ext cx="57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inp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矩形标注 117"/>
          <p:cNvSpPr/>
          <p:nvPr/>
        </p:nvSpPr>
        <p:spPr>
          <a:xfrm>
            <a:off x="4835733" y="-27384"/>
            <a:ext cx="2364283" cy="452384"/>
          </a:xfrm>
          <a:prstGeom prst="wedgeRectCallout">
            <a:avLst>
              <a:gd name="adj1" fmla="val -117596"/>
              <a:gd name="adj2" fmla="val 17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默认值为支持窗口，</a:t>
            </a:r>
            <a:endParaRPr lang="zh-CN" altLang="en-US" sz="1200" dirty="0"/>
          </a:p>
        </p:txBody>
      </p:sp>
      <p:sp>
        <p:nvSpPr>
          <p:cNvPr id="119" name="矩形标注 118"/>
          <p:cNvSpPr/>
          <p:nvPr/>
        </p:nvSpPr>
        <p:spPr>
          <a:xfrm>
            <a:off x="7170853" y="46908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</a:t>
            </a:r>
            <a:r>
              <a:rPr lang="zh-CN" altLang="en-US" sz="1200" dirty="0" smtClean="0"/>
              <a:t>为</a:t>
            </a:r>
            <a:r>
              <a:rPr lang="en-US" altLang="zh-CN" sz="1200" dirty="0" err="1" smtClean="0"/>
              <a:t>ansys</a:t>
            </a:r>
            <a:r>
              <a:rPr lang="zh-CN" altLang="en-US" sz="1200" dirty="0" smtClean="0"/>
              <a:t>的路径</a:t>
            </a:r>
            <a:endParaRPr lang="zh-CN" altLang="en-US" sz="1200" dirty="0"/>
          </a:p>
        </p:txBody>
      </p:sp>
      <p:sp>
        <p:nvSpPr>
          <p:cNvPr id="122" name="矩形标注 121"/>
          <p:cNvSpPr/>
          <p:nvPr/>
        </p:nvSpPr>
        <p:spPr>
          <a:xfrm>
            <a:off x="7717680" y="836712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ssh</a:t>
            </a:r>
            <a:endParaRPr lang="zh-CN" altLang="en-US" sz="1200" dirty="0"/>
          </a:p>
        </p:txBody>
      </p:sp>
      <p:sp>
        <p:nvSpPr>
          <p:cNvPr id="123" name="矩形标注 122"/>
          <p:cNvSpPr/>
          <p:nvPr/>
        </p:nvSpPr>
        <p:spPr>
          <a:xfrm>
            <a:off x="7635976" y="1307491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默认值为“空”</a:t>
            </a:r>
            <a:endParaRPr lang="zh-CN" altLang="en-US" sz="1200" dirty="0"/>
          </a:p>
        </p:txBody>
      </p:sp>
      <p:sp>
        <p:nvSpPr>
          <p:cNvPr id="124" name="矩形标注 123"/>
          <p:cNvSpPr/>
          <p:nvPr/>
        </p:nvSpPr>
        <p:spPr>
          <a:xfrm>
            <a:off x="7595662" y="1803830"/>
            <a:ext cx="2364283" cy="452384"/>
          </a:xfrm>
          <a:prstGeom prst="wedgeRectCallout">
            <a:avLst>
              <a:gd name="adj1" fmla="val -111998"/>
              <a:gd name="adj2" fmla="val 14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默认值为用户家目录，路径选择</a:t>
            </a:r>
            <a:endParaRPr lang="zh-CN" altLang="en-US" sz="1200" dirty="0"/>
          </a:p>
        </p:txBody>
      </p:sp>
      <p:sp>
        <p:nvSpPr>
          <p:cNvPr id="125" name="矩形标注 124"/>
          <p:cNvSpPr/>
          <p:nvPr/>
        </p:nvSpPr>
        <p:spPr>
          <a:xfrm>
            <a:off x="-2412776" y="3420170"/>
            <a:ext cx="2736304" cy="452384"/>
          </a:xfrm>
          <a:prstGeom prst="wedgeRectCallout">
            <a:avLst>
              <a:gd name="adj1" fmla="val 66684"/>
              <a:gd name="adj2" fmla="val 4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当选择</a:t>
            </a:r>
            <a:r>
              <a:rPr lang="en-US" altLang="zh-CN" sz="1200" dirty="0" smtClean="0"/>
              <a:t>window </a:t>
            </a:r>
            <a:r>
              <a:rPr lang="zh-CN" altLang="en-US" sz="1200" dirty="0" smtClean="0"/>
              <a:t>模式时，选项卡收起来，所有</a:t>
            </a:r>
            <a:r>
              <a:rPr lang="zh-CN" altLang="en-US" sz="1200" dirty="0" smtClean="0"/>
              <a:t>内容</a:t>
            </a:r>
            <a:r>
              <a:rPr lang="zh-CN" altLang="en-US" sz="1200" dirty="0">
                <a:solidFill>
                  <a:srgbClr val="FF0000"/>
                </a:solidFill>
              </a:rPr>
              <a:t>不能</a:t>
            </a:r>
            <a:r>
              <a:rPr lang="zh-CN" altLang="en-US" sz="1200" dirty="0" smtClean="0">
                <a:solidFill>
                  <a:srgbClr val="FF0000"/>
                </a:solidFill>
              </a:rPr>
              <a:t>填写</a:t>
            </a:r>
            <a:r>
              <a:rPr lang="zh-CN" altLang="en-US" sz="1200" dirty="0" smtClean="0"/>
              <a:t>，不选窗口模式时，选项卡展开，内容必须填写</a:t>
            </a:r>
            <a:endParaRPr lang="zh-CN" altLang="en-US" sz="1200" dirty="0"/>
          </a:p>
        </p:txBody>
      </p:sp>
      <p:sp>
        <p:nvSpPr>
          <p:cNvPr id="126" name="矩形标注 125"/>
          <p:cNvSpPr/>
          <p:nvPr/>
        </p:nvSpPr>
        <p:spPr>
          <a:xfrm>
            <a:off x="7652358" y="3374602"/>
            <a:ext cx="3561838" cy="452384"/>
          </a:xfrm>
          <a:prstGeom prst="wedgeRectCallout">
            <a:avLst>
              <a:gd name="adj1" fmla="val -144034"/>
              <a:gd name="adj2" fmla="val 107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如果下面输入文件</a:t>
            </a:r>
            <a:r>
              <a:rPr lang="en-US" altLang="zh-CN" sz="1200" dirty="0" err="1" smtClean="0"/>
              <a:t>db</a:t>
            </a:r>
            <a:r>
              <a:rPr lang="zh-CN" altLang="en-US" sz="1200" dirty="0" smtClean="0"/>
              <a:t>文件，则</a:t>
            </a:r>
            <a:r>
              <a:rPr lang="en-US" altLang="zh-CN" sz="1200" dirty="0" err="1" smtClean="0"/>
              <a:t>inp</a:t>
            </a:r>
            <a:r>
              <a:rPr lang="zh-CN" altLang="en-US" sz="1200" dirty="0" smtClean="0"/>
              <a:t>文件 </a:t>
            </a:r>
            <a:r>
              <a:rPr lang="zh-CN" altLang="en-US" sz="1200" dirty="0" smtClean="0"/>
              <a:t>名自动</a:t>
            </a:r>
            <a:r>
              <a:rPr lang="zh-CN" altLang="en-US" sz="1200" dirty="0" smtClean="0"/>
              <a:t>生成，如输入文件为</a:t>
            </a:r>
            <a:r>
              <a:rPr lang="en-US" altLang="zh-CN" sz="1200" dirty="0" err="1" smtClean="0"/>
              <a:t>inp</a:t>
            </a:r>
            <a:r>
              <a:rPr lang="zh-CN" altLang="en-US" sz="1200" dirty="0" smtClean="0"/>
              <a:t>文件，则显示相同的文件名</a:t>
            </a:r>
            <a:endParaRPr lang="zh-CN" altLang="en-US" sz="1200" dirty="0"/>
          </a:p>
        </p:txBody>
      </p:sp>
      <p:sp>
        <p:nvSpPr>
          <p:cNvPr id="127" name="矩形标注 126"/>
          <p:cNvSpPr/>
          <p:nvPr/>
        </p:nvSpPr>
        <p:spPr>
          <a:xfrm>
            <a:off x="-1794869" y="4306759"/>
            <a:ext cx="2364283" cy="452384"/>
          </a:xfrm>
          <a:prstGeom prst="wedgeRectCallout">
            <a:avLst>
              <a:gd name="adj1" fmla="val 154166"/>
              <a:gd name="adj2" fmla="val 17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</a:t>
            </a:r>
            <a:r>
              <a:rPr lang="zh-CN" altLang="en-US" sz="1200" dirty="0" smtClean="0"/>
              <a:t>为</a:t>
            </a:r>
            <a:r>
              <a:rPr lang="en-US" altLang="zh-CN" sz="1200" dirty="0" err="1" smtClean="0"/>
              <a:t>db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4470" y="-27384"/>
            <a:ext cx="25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ansys</a:t>
            </a:r>
            <a:r>
              <a:rPr lang="en-US" altLang="zh-CN" dirty="0" smtClean="0"/>
              <a:t> </a:t>
            </a:r>
            <a:r>
              <a:rPr lang="zh-CN" altLang="en-US" dirty="0" smtClean="0"/>
              <a:t>详细版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49756" y="898552"/>
            <a:ext cx="174696" cy="164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标注 90"/>
          <p:cNvSpPr/>
          <p:nvPr/>
        </p:nvSpPr>
        <p:spPr>
          <a:xfrm>
            <a:off x="-2412776" y="1336333"/>
            <a:ext cx="2637672" cy="452384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</a:t>
            </a:r>
            <a:r>
              <a:rPr lang="zh-CN" altLang="en-US" sz="1200" dirty="0" smtClean="0"/>
              <a:t>为</a:t>
            </a:r>
            <a:r>
              <a:rPr lang="en-US" altLang="zh-CN" sz="1200" dirty="0" err="1" smtClean="0"/>
              <a:t>pc</a:t>
            </a:r>
            <a:r>
              <a:rPr lang="en-US" altLang="zh-CN" sz="1200" dirty="0" err="1" smtClean="0"/>
              <a:t>mpi</a:t>
            </a:r>
            <a:r>
              <a:rPr lang="zh-CN" altLang="en-US" sz="1200" dirty="0" smtClean="0"/>
              <a:t>，另一个为</a:t>
            </a:r>
            <a:r>
              <a:rPr lang="en-US" altLang="zh-CN" sz="1200" dirty="0" smtClean="0"/>
              <a:t>Intel </a:t>
            </a:r>
            <a:r>
              <a:rPr lang="en-US" altLang="zh-CN" sz="1200" dirty="0" err="1" smtClean="0"/>
              <a:t>mpi</a:t>
            </a:r>
            <a:endParaRPr lang="zh-CN" altLang="en-US" sz="1200" dirty="0"/>
          </a:p>
        </p:txBody>
      </p:sp>
      <p:sp>
        <p:nvSpPr>
          <p:cNvPr id="92" name="矩形标注 91"/>
          <p:cNvSpPr/>
          <p:nvPr/>
        </p:nvSpPr>
        <p:spPr>
          <a:xfrm>
            <a:off x="8849913" y="4990868"/>
            <a:ext cx="2364283" cy="452384"/>
          </a:xfrm>
          <a:prstGeom prst="wedgeRectCallout">
            <a:avLst>
              <a:gd name="adj1" fmla="val -228973"/>
              <a:gd name="adj2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</a:t>
            </a:r>
            <a:endParaRPr lang="zh-CN" altLang="en-US" sz="1200" dirty="0"/>
          </a:p>
        </p:txBody>
      </p:sp>
      <p:sp>
        <p:nvSpPr>
          <p:cNvPr id="90" name="矩形 89"/>
          <p:cNvSpPr/>
          <p:nvPr/>
        </p:nvSpPr>
        <p:spPr>
          <a:xfrm>
            <a:off x="482834" y="5708251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007692" y="5758108"/>
            <a:ext cx="5228604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/</a:t>
            </a:r>
            <a:r>
              <a:rPr lang="en-US" altLang="zh-CN" dirty="0" smtClean="0"/>
              <a:t>public/home/test/test.log</a:t>
            </a:r>
            <a:endParaRPr lang="zh-CN" altLang="en-US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1971412" y="4867334"/>
            <a:ext cx="2568298" cy="393538"/>
            <a:chOff x="1679686" y="4054414"/>
            <a:chExt cx="2568298" cy="393538"/>
          </a:xfrm>
        </p:grpSpPr>
        <p:sp>
          <p:nvSpPr>
            <p:cNvPr id="140" name="矩形 139"/>
            <p:cNvSpPr/>
            <p:nvPr/>
          </p:nvSpPr>
          <p:spPr>
            <a:xfrm>
              <a:off x="1679686" y="4054414"/>
              <a:ext cx="2568298" cy="3935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2480074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488186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23535" y="4078620"/>
              <a:ext cx="75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MPP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40114" y="4054414"/>
              <a:ext cx="61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SMP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5" name="矩形 144"/>
          <p:cNvSpPr/>
          <p:nvPr/>
        </p:nvSpPr>
        <p:spPr>
          <a:xfrm>
            <a:off x="597345" y="859036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39552" y="278255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Job 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971412" y="2792525"/>
            <a:ext cx="6501075" cy="365359"/>
            <a:chOff x="1971412" y="3122036"/>
            <a:chExt cx="6501075" cy="365359"/>
          </a:xfrm>
        </p:grpSpPr>
        <p:sp>
          <p:nvSpPr>
            <p:cNvPr id="148" name="矩形 147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test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151" name="矩形标注 150"/>
          <p:cNvSpPr/>
          <p:nvPr/>
        </p:nvSpPr>
        <p:spPr>
          <a:xfrm>
            <a:off x="-2045809" y="2416250"/>
            <a:ext cx="2364283" cy="452384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作业名称，默认和输入文件名相同</a:t>
            </a:r>
            <a:endParaRPr lang="zh-CN" altLang="en-US" sz="1200" dirty="0"/>
          </a:p>
        </p:txBody>
      </p:sp>
      <p:grpSp>
        <p:nvGrpSpPr>
          <p:cNvPr id="153" name="组合 152"/>
          <p:cNvGrpSpPr/>
          <p:nvPr/>
        </p:nvGrpSpPr>
        <p:grpSpPr>
          <a:xfrm>
            <a:off x="4716016" y="4440529"/>
            <a:ext cx="2304257" cy="381435"/>
            <a:chOff x="1617543" y="4054414"/>
            <a:chExt cx="2304257" cy="381435"/>
          </a:xfrm>
        </p:grpSpPr>
        <p:sp>
          <p:nvSpPr>
            <p:cNvPr id="154" name="矩形 153"/>
            <p:cNvSpPr/>
            <p:nvPr/>
          </p:nvSpPr>
          <p:spPr>
            <a:xfrm>
              <a:off x="1679686" y="4054414"/>
              <a:ext cx="224211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617543" y="4066517"/>
              <a:ext cx="213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Total </a:t>
              </a:r>
              <a:r>
                <a:rPr lang="en-US" altLang="zh-CN" dirty="0" err="1" smtClean="0"/>
                <a:t>WorkSpace</a:t>
              </a:r>
              <a:r>
                <a:rPr lang="en-US" altLang="zh-CN" dirty="0" smtClean="0"/>
                <a:t>(MB)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7159081" y="4436282"/>
            <a:ext cx="114171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2" name="组合 161"/>
          <p:cNvGrpSpPr/>
          <p:nvPr/>
        </p:nvGrpSpPr>
        <p:grpSpPr>
          <a:xfrm>
            <a:off x="4778158" y="3959609"/>
            <a:ext cx="3148127" cy="385831"/>
            <a:chOff x="1679685" y="4028583"/>
            <a:chExt cx="3148127" cy="385831"/>
          </a:xfrm>
        </p:grpSpPr>
        <p:sp>
          <p:nvSpPr>
            <p:cNvPr id="163" name="矩形 162"/>
            <p:cNvSpPr/>
            <p:nvPr/>
          </p:nvSpPr>
          <p:spPr>
            <a:xfrm>
              <a:off x="1679685" y="4054414"/>
              <a:ext cx="3148127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23533" y="4028583"/>
              <a:ext cx="289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Use custom memory settings</a:t>
              </a:r>
              <a:endParaRPr lang="zh-CN" altLang="en-US" dirty="0"/>
            </a:p>
          </p:txBody>
        </p:sp>
      </p:grpSp>
      <p:sp>
        <p:nvSpPr>
          <p:cNvPr id="165" name="矩形 164"/>
          <p:cNvSpPr/>
          <p:nvPr/>
        </p:nvSpPr>
        <p:spPr>
          <a:xfrm>
            <a:off x="7717679" y="4083370"/>
            <a:ext cx="174696" cy="164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165"/>
          <p:cNvGrpSpPr/>
          <p:nvPr/>
        </p:nvGrpSpPr>
        <p:grpSpPr>
          <a:xfrm>
            <a:off x="4726429" y="4872577"/>
            <a:ext cx="2304257" cy="381435"/>
            <a:chOff x="1617543" y="4054414"/>
            <a:chExt cx="2304257" cy="381435"/>
          </a:xfrm>
        </p:grpSpPr>
        <p:sp>
          <p:nvSpPr>
            <p:cNvPr id="167" name="矩形 166"/>
            <p:cNvSpPr/>
            <p:nvPr/>
          </p:nvSpPr>
          <p:spPr>
            <a:xfrm>
              <a:off x="1679686" y="4054414"/>
              <a:ext cx="224211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617543" y="4066517"/>
              <a:ext cx="213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Database(MB)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9" name="矩形 168"/>
          <p:cNvSpPr/>
          <p:nvPr/>
        </p:nvSpPr>
        <p:spPr>
          <a:xfrm>
            <a:off x="7169494" y="4868330"/>
            <a:ext cx="114171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9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415</Words>
  <Application>Microsoft Office PowerPoint</Application>
  <PresentationFormat>全屏显示(4:3)</PresentationFormat>
  <Paragraphs>112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liujiahui</dc:creator>
  <cp:lastModifiedBy>yc</cp:lastModifiedBy>
  <cp:revision>35</cp:revision>
  <dcterms:created xsi:type="dcterms:W3CDTF">2014-07-01T02:37:29Z</dcterms:created>
  <dcterms:modified xsi:type="dcterms:W3CDTF">2014-07-09T06:21:47Z</dcterms:modified>
</cp:coreProperties>
</file>