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85E0-C96A-4E4B-9409-11E1F5F42A0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E771-8A66-4895-87B6-8B6C589FC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7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2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647" y="752049"/>
            <a:ext cx="8136904" cy="3847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752049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55679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Fluent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2" y="1196752"/>
            <a:ext cx="2962194" cy="393538"/>
            <a:chOff x="1679686" y="4054414"/>
            <a:chExt cx="2962194" cy="393538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23848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Interactive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9444" y="4054414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Batch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1577148"/>
            <a:ext cx="5768940" cy="36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/v145/fluent/bin/fluent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39552" y="19699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Version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1412" y="1969900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2D</a:t>
            </a:r>
            <a:endParaRPr lang="zh-CN" altLang="en-US" dirty="0"/>
          </a:p>
        </p:txBody>
      </p:sp>
      <p:sp>
        <p:nvSpPr>
          <p:cNvPr id="29" name="流程图: 合并 28"/>
          <p:cNvSpPr/>
          <p:nvPr/>
        </p:nvSpPr>
        <p:spPr>
          <a:xfrm>
            <a:off x="3217564" y="1969900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9912" y="196986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8064" y="1937148"/>
            <a:ext cx="2668170" cy="404009"/>
            <a:chOff x="5148064" y="1937148"/>
            <a:chExt cx="2668170" cy="404009"/>
          </a:xfrm>
        </p:grpSpPr>
        <p:sp>
          <p:nvSpPr>
            <p:cNvPr id="33" name="矩形 32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Float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237472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2" y="2374729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hpmpi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2374729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7" y="2374689"/>
            <a:ext cx="15284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2341977"/>
            <a:ext cx="2668170" cy="404009"/>
            <a:chOff x="5148064" y="1937148"/>
            <a:chExt cx="2668170" cy="40400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274970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2741037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311206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2" y="3122036"/>
            <a:ext cx="6501075" cy="36535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8" name="矩形标注 117"/>
          <p:cNvSpPr/>
          <p:nvPr/>
        </p:nvSpPr>
        <p:spPr>
          <a:xfrm>
            <a:off x="4835733" y="357075"/>
            <a:ext cx="2364283" cy="452384"/>
          </a:xfrm>
          <a:prstGeom prst="wedgeRectCallout">
            <a:avLst>
              <a:gd name="adj1" fmla="val -110843"/>
              <a:gd name="adj2" fmla="val 177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Interactive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3" y="85354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setting</a:t>
            </a:r>
            <a:r>
              <a:rPr lang="zh-CN" altLang="en-US" sz="1200" dirty="0" smtClean="0"/>
              <a:t>里面的文件名</a:t>
            </a:r>
            <a:endParaRPr lang="zh-CN" altLang="en-US" sz="1200" dirty="0"/>
          </a:p>
        </p:txBody>
      </p:sp>
      <p:sp>
        <p:nvSpPr>
          <p:cNvPr id="120" name="矩形标注 119"/>
          <p:cNvSpPr/>
          <p:nvPr/>
        </p:nvSpPr>
        <p:spPr>
          <a:xfrm>
            <a:off x="-1889105" y="1540940"/>
            <a:ext cx="2364283" cy="452384"/>
          </a:xfrm>
          <a:prstGeom prst="wedgeRectCallout">
            <a:avLst>
              <a:gd name="adj1" fmla="val 131647"/>
              <a:gd name="adj2" fmla="val 10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3d</a:t>
            </a:r>
            <a:endParaRPr lang="zh-CN" altLang="en-US" sz="1200" dirty="0"/>
          </a:p>
        </p:txBody>
      </p:sp>
      <p:sp>
        <p:nvSpPr>
          <p:cNvPr id="121" name="矩形标注 120"/>
          <p:cNvSpPr/>
          <p:nvPr/>
        </p:nvSpPr>
        <p:spPr>
          <a:xfrm>
            <a:off x="7575355" y="122095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double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0" y="155639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-1824731" y="2376654"/>
            <a:ext cx="2364283" cy="452384"/>
          </a:xfrm>
          <a:prstGeom prst="wedgeRectCallout">
            <a:avLst>
              <a:gd name="adj1" fmla="val 126122"/>
              <a:gd name="adj2" fmla="val 10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hpmpi</a:t>
            </a:r>
            <a:r>
              <a:rPr lang="zh-CN" altLang="en-US" sz="1200" dirty="0" smtClean="0"/>
              <a:t>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2" y="2523517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04470" y="172409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Fluent</a:t>
            </a:r>
            <a:r>
              <a:rPr lang="zh-CN" altLang="en-US" dirty="0" smtClean="0"/>
              <a:t>简略版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75148" y="389059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971412" y="3491087"/>
            <a:ext cx="6501075" cy="365359"/>
            <a:chOff x="1971412" y="3122036"/>
            <a:chExt cx="6501075" cy="365359"/>
          </a:xfrm>
        </p:grpSpPr>
        <p:sp>
          <p:nvSpPr>
            <p:cNvPr id="86" name="矩形 85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1971412" y="3844445"/>
            <a:ext cx="5034346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fluent_0627_151454.txt</a:t>
            </a:r>
            <a:endParaRPr lang="zh-CN" altLang="en-US" dirty="0"/>
          </a:p>
        </p:txBody>
      </p:sp>
      <p:sp>
        <p:nvSpPr>
          <p:cNvPr id="125" name="矩形标注 124"/>
          <p:cNvSpPr/>
          <p:nvPr/>
        </p:nvSpPr>
        <p:spPr>
          <a:xfrm>
            <a:off x="7020272" y="4024445"/>
            <a:ext cx="4464418" cy="452384"/>
          </a:xfrm>
          <a:prstGeom prst="wedgeRectCallout">
            <a:avLst>
              <a:gd name="adj1" fmla="val -84821"/>
              <a:gd name="adj2" fmla="val -176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默认为空，当选择</a:t>
            </a:r>
            <a:r>
              <a:rPr lang="en-US" altLang="zh-CN" sz="1200" dirty="0" smtClean="0"/>
              <a:t>Interactive </a:t>
            </a:r>
            <a:r>
              <a:rPr lang="zh-CN" altLang="en-US" sz="1200" dirty="0" smtClean="0"/>
              <a:t>模式时，文本框及按钮灰化，选择</a:t>
            </a:r>
            <a:r>
              <a:rPr lang="en-US" altLang="zh-CN" sz="1200" dirty="0" smtClean="0"/>
              <a:t>batch </a:t>
            </a:r>
            <a:r>
              <a:rPr lang="zh-CN" altLang="en-US" sz="1200" dirty="0" smtClean="0"/>
              <a:t>模式时，</a:t>
            </a:r>
            <a:r>
              <a:rPr lang="zh-CN" altLang="en-US" sz="1200" dirty="0"/>
              <a:t>文本框及</a:t>
            </a:r>
            <a:r>
              <a:rPr lang="zh-CN" altLang="en-US" sz="1200" dirty="0" smtClean="0"/>
              <a:t>按钮可操作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75148" y="353055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4211999" y="4617922"/>
            <a:ext cx="4464418" cy="452384"/>
          </a:xfrm>
          <a:prstGeom prst="wedgeRectCallout">
            <a:avLst>
              <a:gd name="adj1" fmla="val -84821"/>
              <a:gd name="adj2" fmla="val -176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默认</a:t>
            </a:r>
            <a:r>
              <a:rPr lang="zh-CN" altLang="en-US" sz="1200" dirty="0" smtClean="0"/>
              <a:t>为自动生成的文件名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49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3749573"/>
            <a:ext cx="8136904" cy="2715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809459"/>
            <a:ext cx="8136904" cy="2715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752049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55679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Fluent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2" y="1196752"/>
            <a:ext cx="2962194" cy="393538"/>
            <a:chOff x="1679686" y="4054414"/>
            <a:chExt cx="2962194" cy="393538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23848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Interactive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9444" y="4054414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Batch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1577148"/>
            <a:ext cx="5768940" cy="36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/v145/fluent/bin/fluent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39552" y="19699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Version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1412" y="1969900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2D</a:t>
            </a:r>
            <a:endParaRPr lang="zh-CN" altLang="en-US" dirty="0"/>
          </a:p>
        </p:txBody>
      </p:sp>
      <p:sp>
        <p:nvSpPr>
          <p:cNvPr id="29" name="流程图: 合并 28"/>
          <p:cNvSpPr/>
          <p:nvPr/>
        </p:nvSpPr>
        <p:spPr>
          <a:xfrm>
            <a:off x="3217564" y="1969900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9912" y="196986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8064" y="1937148"/>
            <a:ext cx="2668170" cy="404009"/>
            <a:chOff x="5148064" y="1937148"/>
            <a:chExt cx="2668170" cy="404009"/>
          </a:xfrm>
        </p:grpSpPr>
        <p:sp>
          <p:nvSpPr>
            <p:cNvPr id="33" name="矩形 32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Float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237472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2" y="2374729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hpmpi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2374729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7" y="2374689"/>
            <a:ext cx="15284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2341977"/>
            <a:ext cx="2668170" cy="404009"/>
            <a:chOff x="5148064" y="1937148"/>
            <a:chExt cx="2668170" cy="40400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274970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2741037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311206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2" y="3122036"/>
            <a:ext cx="6501075" cy="36535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3645024"/>
            <a:ext cx="2648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  Mode Parameters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9414" y="408972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9414" y="488833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Cas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01274" y="4063208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fluent_0627_151454.jou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01274" y="4892307"/>
            <a:ext cx="6501075" cy="365359"/>
            <a:chOff x="1971412" y="3122036"/>
            <a:chExt cx="6501075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4499264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4482515"/>
            <a:ext cx="2962194" cy="393538"/>
            <a:chOff x="1679686" y="4054414"/>
            <a:chExt cx="2962194" cy="393538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79657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定场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09444" y="4054414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非定场</a:t>
              </a:r>
              <a:endParaRPr lang="zh-CN" altLang="en-US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577730" y="528159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009590" y="5285570"/>
            <a:ext cx="6501075" cy="365359"/>
            <a:chOff x="1971412" y="3122036"/>
            <a:chExt cx="6501075" cy="365359"/>
          </a:xfrm>
        </p:grpSpPr>
        <p:sp>
          <p:nvSpPr>
            <p:cNvPr id="108" name="矩形 10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548378" y="5665443"/>
            <a:ext cx="1584475" cy="34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时间步长（</a:t>
            </a:r>
            <a:r>
              <a:rPr lang="en-US" altLang="zh-CN" dirty="0" smtClean="0">
                <a:solidFill>
                  <a:schemeClr val="tx1"/>
                </a:solidFill>
              </a:rPr>
              <a:t>fs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14954" y="5659816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44008" y="565981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73210" y="5645570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11859" y="604744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迭代步数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29710" y="6056946"/>
            <a:ext cx="16711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自动保存步数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273210" y="6005570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014954" y="6051933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8" name="矩形标注 117"/>
          <p:cNvSpPr/>
          <p:nvPr/>
        </p:nvSpPr>
        <p:spPr>
          <a:xfrm>
            <a:off x="4835733" y="357075"/>
            <a:ext cx="2364283" cy="452384"/>
          </a:xfrm>
          <a:prstGeom prst="wedgeRectCallout">
            <a:avLst>
              <a:gd name="adj1" fmla="val -110843"/>
              <a:gd name="adj2" fmla="val 177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Interactive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3" y="85354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setting</a:t>
            </a:r>
            <a:r>
              <a:rPr lang="zh-CN" altLang="en-US" sz="1200" dirty="0" smtClean="0"/>
              <a:t>里面的文件名</a:t>
            </a:r>
            <a:endParaRPr lang="zh-CN" altLang="en-US" sz="1200" dirty="0"/>
          </a:p>
        </p:txBody>
      </p:sp>
      <p:sp>
        <p:nvSpPr>
          <p:cNvPr id="120" name="矩形标注 119"/>
          <p:cNvSpPr/>
          <p:nvPr/>
        </p:nvSpPr>
        <p:spPr>
          <a:xfrm>
            <a:off x="-1889105" y="1540940"/>
            <a:ext cx="2364283" cy="452384"/>
          </a:xfrm>
          <a:prstGeom prst="wedgeRectCallout">
            <a:avLst>
              <a:gd name="adj1" fmla="val 131647"/>
              <a:gd name="adj2" fmla="val 10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3d</a:t>
            </a:r>
            <a:endParaRPr lang="zh-CN" altLang="en-US" sz="1200" dirty="0"/>
          </a:p>
        </p:txBody>
      </p:sp>
      <p:sp>
        <p:nvSpPr>
          <p:cNvPr id="121" name="矩形标注 120"/>
          <p:cNvSpPr/>
          <p:nvPr/>
        </p:nvSpPr>
        <p:spPr>
          <a:xfrm>
            <a:off x="7575355" y="122095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double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0" y="155639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6" y="202717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2" y="2523517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3464400"/>
            <a:ext cx="2736304" cy="452384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当选择</a:t>
            </a:r>
            <a:r>
              <a:rPr lang="en-US" altLang="zh-CN" sz="1200" dirty="0" smtClean="0"/>
              <a:t>Interactive </a:t>
            </a:r>
            <a:r>
              <a:rPr lang="zh-CN" altLang="en-US" sz="1200" dirty="0" smtClean="0"/>
              <a:t>模式时，选项卡收起来，所有内容灰化，选择</a:t>
            </a:r>
            <a:r>
              <a:rPr lang="en-US" altLang="zh-CN" sz="1200" dirty="0" smtClean="0"/>
              <a:t>batch </a:t>
            </a:r>
            <a:r>
              <a:rPr lang="zh-CN" altLang="en-US" sz="1200" dirty="0" smtClean="0"/>
              <a:t>模式时，选项卡展开，内容可操作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8" y="3418832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Jou</a:t>
            </a:r>
            <a:r>
              <a:rPr lang="zh-CN" altLang="en-US" sz="1200" dirty="0" smtClean="0"/>
              <a:t>文件 名自动生成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7668740" y="3916784"/>
            <a:ext cx="2364283" cy="452384"/>
          </a:xfrm>
          <a:prstGeom prst="wedgeRectCallout">
            <a:avLst>
              <a:gd name="adj1" fmla="val -235112"/>
              <a:gd name="adj2" fmla="val 12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默认为定场</a:t>
            </a:r>
            <a:endParaRPr lang="zh-CN" altLang="en-US" sz="1200" dirty="0"/>
          </a:p>
        </p:txBody>
      </p:sp>
      <p:sp>
        <p:nvSpPr>
          <p:cNvPr id="128" name="矩形标注 127"/>
          <p:cNvSpPr/>
          <p:nvPr/>
        </p:nvSpPr>
        <p:spPr>
          <a:xfrm>
            <a:off x="7956384" y="4499264"/>
            <a:ext cx="2364283" cy="452384"/>
          </a:xfrm>
          <a:prstGeom prst="wedgeRectCallout">
            <a:avLst>
              <a:gd name="adj1" fmla="val -235112"/>
              <a:gd name="adj2" fmla="val 12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默认为空，文件选择</a:t>
            </a:r>
            <a:endParaRPr lang="zh-CN" altLang="en-US" sz="1200" dirty="0"/>
          </a:p>
        </p:txBody>
      </p:sp>
      <p:sp>
        <p:nvSpPr>
          <p:cNvPr id="129" name="矩形标注 128"/>
          <p:cNvSpPr/>
          <p:nvPr/>
        </p:nvSpPr>
        <p:spPr>
          <a:xfrm>
            <a:off x="-1893025" y="5609314"/>
            <a:ext cx="2364283" cy="452384"/>
          </a:xfrm>
          <a:prstGeom prst="wedgeRectCallout">
            <a:avLst>
              <a:gd name="adj1" fmla="val 130087"/>
              <a:gd name="adj2" fmla="val 12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0" name="矩形标注 129"/>
          <p:cNvSpPr/>
          <p:nvPr/>
        </p:nvSpPr>
        <p:spPr>
          <a:xfrm>
            <a:off x="8010751" y="5775081"/>
            <a:ext cx="2364283" cy="452384"/>
          </a:xfrm>
          <a:prstGeom prst="wedgeRectCallout">
            <a:avLst>
              <a:gd name="adj1" fmla="val -106405"/>
              <a:gd name="adj2" fmla="val -57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1" name="矩形标注 130"/>
          <p:cNvSpPr/>
          <p:nvPr/>
        </p:nvSpPr>
        <p:spPr>
          <a:xfrm>
            <a:off x="8031539" y="6252572"/>
            <a:ext cx="2364283" cy="452384"/>
          </a:xfrm>
          <a:prstGeom prst="wedgeRectCallout">
            <a:avLst>
              <a:gd name="adj1" fmla="val -96260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2" name="矩形标注 131"/>
          <p:cNvSpPr/>
          <p:nvPr/>
        </p:nvSpPr>
        <p:spPr>
          <a:xfrm>
            <a:off x="-1620688" y="6478764"/>
            <a:ext cx="2364283" cy="452384"/>
          </a:xfrm>
          <a:prstGeom prst="wedgeRectCallout">
            <a:avLst>
              <a:gd name="adj1" fmla="val 119943"/>
              <a:gd name="adj2" fmla="val -10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，必须为</a:t>
            </a:r>
            <a:r>
              <a:rPr lang="zh-CN" altLang="en-US" sz="1200" dirty="0" smtClean="0"/>
              <a:t>正整数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04470" y="172409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Fluent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2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281</Words>
  <Application>Microsoft Office PowerPoint</Application>
  <PresentationFormat>全屏显示(4:3)</PresentationFormat>
  <Paragraphs>89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liujiahui</dc:creator>
  <cp:lastModifiedBy>用户18</cp:lastModifiedBy>
  <cp:revision>8</cp:revision>
  <dcterms:created xsi:type="dcterms:W3CDTF">2014-07-01T02:37:29Z</dcterms:created>
  <dcterms:modified xsi:type="dcterms:W3CDTF">2014-07-01T03:53:34Z</dcterms:modified>
</cp:coreProperties>
</file>