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63" autoAdjust="0"/>
  </p:normalViewPr>
  <p:slideViewPr>
    <p:cSldViewPr>
      <p:cViewPr>
        <p:scale>
          <a:sx n="80" d="100"/>
          <a:sy n="80" d="100"/>
        </p:scale>
        <p:origin x="-1074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85E0-C96A-4E4B-9409-11E1F5F42A0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9E771-8A66-4895-87B6-8B6C589FC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7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资源不够，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E771-8A66-4895-87B6-8B6C589FCD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8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2523834"/>
            <a:ext cx="8136904" cy="2619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318750"/>
            <a:ext cx="8136904" cy="2036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75692"/>
            <a:ext cx="180020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609220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879250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Fluent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3" y="609217"/>
            <a:ext cx="1276283" cy="387487"/>
            <a:chOff x="1679686" y="4054414"/>
            <a:chExt cx="1276283" cy="516649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276283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1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894517"/>
            <a:ext cx="5768940" cy="27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/v145/fluent/bin/fluent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39552" y="1189081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Dimension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1413" y="1189081"/>
            <a:ext cx="157614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9" name="流程图: 合并 28"/>
          <p:cNvSpPr/>
          <p:nvPr/>
        </p:nvSpPr>
        <p:spPr>
          <a:xfrm>
            <a:off x="3217564" y="1189081"/>
            <a:ext cx="329993" cy="27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9912" y="1189051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48064" y="1164519"/>
            <a:ext cx="2668170" cy="395340"/>
            <a:chOff x="5148064" y="1937148"/>
            <a:chExt cx="2668170" cy="527119"/>
          </a:xfrm>
        </p:grpSpPr>
        <p:sp>
          <p:nvSpPr>
            <p:cNvPr id="33" name="矩形 32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91913" y="1961355"/>
              <a:ext cx="10362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799" y="1971825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Single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492703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3" y="1492703"/>
            <a:ext cx="157614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hpmpi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492703"/>
            <a:ext cx="329993" cy="27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8" y="1492673"/>
            <a:ext cx="1528499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468141"/>
            <a:ext cx="2668170" cy="395340"/>
            <a:chOff x="5148064" y="1937148"/>
            <a:chExt cx="2668170" cy="52711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5"/>
              <a:ext cx="10362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1773938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1767434"/>
            <a:ext cx="5768940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2045708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3" y="2053183"/>
            <a:ext cx="6501075" cy="27401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2445424"/>
            <a:ext cx="264815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</a:t>
            </a:r>
            <a:r>
              <a:rPr lang="en-US" altLang="zh-CN" dirty="0" smtClean="0"/>
              <a:t> Parameters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9414" y="2778951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Jou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9414" y="3377905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Cas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01274" y="2759062"/>
            <a:ext cx="5768940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fluent_0627_151454.jou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01275" y="3380887"/>
            <a:ext cx="6501075" cy="274019"/>
            <a:chOff x="1971412" y="3122036"/>
            <a:chExt cx="6501075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/public/home/test/</a:t>
              </a:r>
              <a:r>
                <a:rPr lang="en-US" altLang="zh-CN" dirty="0" err="1" smtClean="0"/>
                <a:t>cavity.cas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3086104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3073539"/>
            <a:ext cx="2962194" cy="387487"/>
            <a:chOff x="1679686" y="4054414"/>
            <a:chExt cx="2962194" cy="516649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96219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79657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247984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4" y="4078621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steady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28620" y="4054414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transient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577730" y="3672852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</a:t>
            </a:r>
            <a:r>
              <a:rPr lang="en-US" altLang="zh-CN" dirty="0" smtClean="0">
                <a:solidFill>
                  <a:schemeClr val="tx1"/>
                </a:solidFill>
              </a:rPr>
              <a:t>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009591" y="3675834"/>
            <a:ext cx="6501075" cy="274019"/>
            <a:chOff x="1971412" y="3122036"/>
            <a:chExt cx="6501075" cy="365359"/>
          </a:xfrm>
        </p:grpSpPr>
        <p:sp>
          <p:nvSpPr>
            <p:cNvPr id="108" name="矩形 10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79512" y="3960738"/>
            <a:ext cx="1953341" cy="286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 Step Size(s)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014955" y="3956518"/>
            <a:ext cx="143755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0.01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644008" y="3956518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Time Steps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73210" y="3945833"/>
            <a:ext cx="956668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-180528" y="4247240"/>
            <a:ext cx="2088531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Max Iterations /Time Step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311806" y="4254365"/>
            <a:ext cx="1989012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AutoSave Every(Time Steps)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273210" y="4215833"/>
            <a:ext cx="956668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2014955" y="4250606"/>
            <a:ext cx="143755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18" name="矩形标注 117"/>
          <p:cNvSpPr/>
          <p:nvPr/>
        </p:nvSpPr>
        <p:spPr>
          <a:xfrm>
            <a:off x="4835734" y="-20538"/>
            <a:ext cx="2364283" cy="339288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默认值为支持窗口，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7170854" y="351817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setting</a:t>
            </a:r>
            <a:r>
              <a:rPr lang="zh-CN" altLang="en-US" sz="1200" dirty="0" smtClean="0"/>
              <a:t>里面的文件名</a:t>
            </a:r>
            <a:endParaRPr lang="zh-CN" altLang="en-US" sz="1200" dirty="0"/>
          </a:p>
        </p:txBody>
      </p:sp>
      <p:sp>
        <p:nvSpPr>
          <p:cNvPr id="120" name="矩形标注 119"/>
          <p:cNvSpPr/>
          <p:nvPr/>
        </p:nvSpPr>
        <p:spPr>
          <a:xfrm>
            <a:off x="-1889105" y="867361"/>
            <a:ext cx="2364283" cy="339288"/>
          </a:xfrm>
          <a:prstGeom prst="wedgeRectCallout">
            <a:avLst>
              <a:gd name="adj1" fmla="val 131647"/>
              <a:gd name="adj2" fmla="val 10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3d</a:t>
            </a:r>
            <a:endParaRPr lang="zh-CN" altLang="en-US" sz="1200" dirty="0"/>
          </a:p>
        </p:txBody>
      </p:sp>
      <p:sp>
        <p:nvSpPr>
          <p:cNvPr id="121" name="矩形标注 120"/>
          <p:cNvSpPr/>
          <p:nvPr/>
        </p:nvSpPr>
        <p:spPr>
          <a:xfrm>
            <a:off x="7575356" y="627374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smtClean="0"/>
              <a:t>Single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7717681" y="878955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7" y="1232039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3" y="1604294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2309956"/>
            <a:ext cx="2736304" cy="339288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当选择</a:t>
            </a:r>
            <a:r>
              <a:rPr lang="en-US" altLang="zh-CN" sz="1200" dirty="0" smtClean="0"/>
              <a:t>window </a:t>
            </a:r>
            <a:r>
              <a:rPr lang="zh-CN" altLang="en-US" sz="1200" dirty="0" smtClean="0"/>
              <a:t>模式时，选项卡收起来，所有内容</a:t>
            </a:r>
            <a:r>
              <a:rPr lang="zh-CN" altLang="en-US" sz="1200" dirty="0" smtClean="0">
                <a:solidFill>
                  <a:srgbClr val="FF0000"/>
                </a:solidFill>
              </a:rPr>
              <a:t>也可以填写</a:t>
            </a:r>
            <a:r>
              <a:rPr lang="zh-CN" altLang="en-US" sz="1200" dirty="0" smtClean="0"/>
              <a:t>，不选窗口模式时，选项卡展开，内容必须填写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9" y="2275780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Jou</a:t>
            </a:r>
            <a:r>
              <a:rPr lang="zh-CN" altLang="en-US" sz="1200" dirty="0" smtClean="0"/>
              <a:t>文件 名自动生成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7668741" y="2649244"/>
            <a:ext cx="2364283" cy="339288"/>
          </a:xfrm>
          <a:prstGeom prst="wedgeRectCallout">
            <a:avLst>
              <a:gd name="adj1" fmla="val -235112"/>
              <a:gd name="adj2" fmla="val 128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默认为定</a:t>
            </a:r>
            <a:r>
              <a:rPr lang="zh-CN" altLang="en-US" sz="1200" dirty="0" smtClean="0">
                <a:solidFill>
                  <a:srgbClr val="FF0000"/>
                </a:solidFill>
              </a:rPr>
              <a:t>常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标注 127"/>
          <p:cNvSpPr/>
          <p:nvPr/>
        </p:nvSpPr>
        <p:spPr>
          <a:xfrm>
            <a:off x="8352995" y="3503208"/>
            <a:ext cx="2364283" cy="339288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默认为空，</a:t>
            </a:r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模式禁用此选项</a:t>
            </a:r>
            <a:endParaRPr lang="zh-CN" altLang="en-US" sz="1200" dirty="0"/>
          </a:p>
        </p:txBody>
      </p:sp>
      <p:sp>
        <p:nvSpPr>
          <p:cNvPr id="129" name="矩形标注 128"/>
          <p:cNvSpPr/>
          <p:nvPr/>
        </p:nvSpPr>
        <p:spPr>
          <a:xfrm>
            <a:off x="-1893025" y="3795574"/>
            <a:ext cx="2364283" cy="339288"/>
          </a:xfrm>
          <a:prstGeom prst="wedgeRectCallout">
            <a:avLst>
              <a:gd name="adj1" fmla="val 130087"/>
              <a:gd name="adj2" fmla="val 12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Steady</a:t>
            </a:r>
            <a:r>
              <a:rPr lang="zh-CN" altLang="en-US" sz="1200" dirty="0" smtClean="0">
                <a:solidFill>
                  <a:srgbClr val="FF0000"/>
                </a:solidFill>
              </a:rPr>
              <a:t>模式禁用，默认值</a:t>
            </a:r>
            <a:r>
              <a:rPr lang="en-US" altLang="zh-CN" sz="1200" dirty="0" smtClean="0">
                <a:solidFill>
                  <a:srgbClr val="FF0000"/>
                </a:solidFill>
              </a:rPr>
              <a:t>0.01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标注 129"/>
          <p:cNvSpPr/>
          <p:nvPr/>
        </p:nvSpPr>
        <p:spPr>
          <a:xfrm>
            <a:off x="8010752" y="4042967"/>
            <a:ext cx="2364283" cy="339288"/>
          </a:xfrm>
          <a:prstGeom prst="wedgeRectCallout">
            <a:avLst>
              <a:gd name="adj1" fmla="val -106405"/>
              <a:gd name="adj2" fmla="val -57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1" name="矩形标注 130"/>
          <p:cNvSpPr/>
          <p:nvPr/>
        </p:nvSpPr>
        <p:spPr>
          <a:xfrm>
            <a:off x="8031540" y="4401085"/>
            <a:ext cx="2364283" cy="339288"/>
          </a:xfrm>
          <a:prstGeom prst="wedgeRectCallout">
            <a:avLst>
              <a:gd name="adj1" fmla="val -96260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</a:t>
            </a:r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，必须为正整数</a:t>
            </a:r>
            <a:endParaRPr lang="zh-CN" altLang="en-US" sz="1200" dirty="0"/>
          </a:p>
        </p:txBody>
      </p:sp>
      <p:sp>
        <p:nvSpPr>
          <p:cNvPr id="132" name="矩形标注 131"/>
          <p:cNvSpPr/>
          <p:nvPr/>
        </p:nvSpPr>
        <p:spPr>
          <a:xfrm>
            <a:off x="-2040755" y="4540294"/>
            <a:ext cx="2364283" cy="339288"/>
          </a:xfrm>
          <a:prstGeom prst="wedgeRectCallout">
            <a:avLst>
              <a:gd name="adj1" fmla="val 119943"/>
              <a:gd name="adj2" fmla="val -10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Steady</a:t>
            </a:r>
            <a:r>
              <a:rPr lang="zh-CN" altLang="en-US" sz="1200" dirty="0">
                <a:solidFill>
                  <a:srgbClr val="FF0000"/>
                </a:solidFill>
              </a:rPr>
              <a:t>模式禁用，默认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470" y="129307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Fluent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339968" y="4661292"/>
            <a:ext cx="1312153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68145" y="4659670"/>
            <a:ext cx="137208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cavity.dat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49756" y="673915"/>
            <a:ext cx="174696" cy="12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标注 86"/>
          <p:cNvSpPr/>
          <p:nvPr/>
        </p:nvSpPr>
        <p:spPr>
          <a:xfrm>
            <a:off x="8899822" y="4931322"/>
            <a:ext cx="2364283" cy="339288"/>
          </a:xfrm>
          <a:prstGeom prst="wedgeRectCallout">
            <a:avLst>
              <a:gd name="adj1" fmla="val -120816"/>
              <a:gd name="adj2" fmla="val -77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transient</a:t>
            </a:r>
            <a:r>
              <a:rPr lang="zh-CN" altLang="en-US" sz="1200" dirty="0" smtClean="0"/>
              <a:t>模式下禁用，默认与</a:t>
            </a:r>
            <a:r>
              <a:rPr lang="en-US" altLang="zh-CN" sz="1200" dirty="0" err="1" smtClean="0"/>
              <a:t>cas</a:t>
            </a:r>
            <a:r>
              <a:rPr lang="zh-CN" altLang="en-US" sz="1200" dirty="0" smtClean="0"/>
              <a:t>文件名相同</a:t>
            </a:r>
            <a:endParaRPr lang="zh-CN" altLang="en-US" sz="1200" dirty="0"/>
          </a:p>
        </p:txBody>
      </p:sp>
      <p:sp>
        <p:nvSpPr>
          <p:cNvPr id="91" name="矩形标注 90"/>
          <p:cNvSpPr/>
          <p:nvPr/>
        </p:nvSpPr>
        <p:spPr>
          <a:xfrm>
            <a:off x="-1923363" y="1253671"/>
            <a:ext cx="2364283" cy="339288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hpmpi</a:t>
            </a:r>
            <a:endParaRPr lang="zh-CN" altLang="en-US" sz="1200" dirty="0"/>
          </a:p>
        </p:txBody>
      </p:sp>
      <p:sp>
        <p:nvSpPr>
          <p:cNvPr id="92" name="矩形标注 91"/>
          <p:cNvSpPr/>
          <p:nvPr/>
        </p:nvSpPr>
        <p:spPr>
          <a:xfrm>
            <a:off x="8849914" y="3109898"/>
            <a:ext cx="2364283" cy="339288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</a:t>
            </a:r>
            <a:endParaRPr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440920" y="4659640"/>
            <a:ext cx="1371338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 of Iterations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028282" y="4658018"/>
            <a:ext cx="137208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-2844824" y="4973855"/>
            <a:ext cx="2364283" cy="339288"/>
          </a:xfrm>
          <a:prstGeom prst="wedgeRectCallout">
            <a:avLst>
              <a:gd name="adj1" fmla="val 158005"/>
              <a:gd name="adj2" fmla="val -107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transient</a:t>
            </a:r>
            <a:r>
              <a:rPr lang="zh-CN" altLang="en-US" sz="1200" dirty="0"/>
              <a:t>模式下禁用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默认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，必须为正整数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539552" y="2779006"/>
            <a:ext cx="8136904" cy="1917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258" y="318750"/>
            <a:ext cx="8136904" cy="2307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75692"/>
            <a:ext cx="2638746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Environment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1" y="607199"/>
            <a:ext cx="1713977" cy="212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Parallel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879250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ANSYS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1413" y="609217"/>
            <a:ext cx="1276283" cy="387487"/>
            <a:chOff x="1679686" y="4054414"/>
            <a:chExt cx="1276283" cy="516649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276283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4078621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894517"/>
            <a:ext cx="5768940" cy="270000"/>
            <a:chOff x="1696858" y="3518339"/>
            <a:chExt cx="5035382" cy="360000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5035382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/v140/</a:t>
              </a:r>
              <a:r>
                <a:rPr lang="en-US" altLang="zh-CN" dirty="0" err="1" smtClean="0"/>
                <a:t>ansys</a:t>
              </a:r>
              <a:r>
                <a:rPr lang="en-US" altLang="zh-CN" dirty="0" smtClean="0"/>
                <a:t>/bin/ansys140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444208" y="3518339"/>
              <a:ext cx="288032" cy="360000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241282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3" y="1241282"/>
            <a:ext cx="157614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pcmpi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241282"/>
            <a:ext cx="329993" cy="27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8" y="1241252"/>
            <a:ext cx="1528499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216720"/>
            <a:ext cx="2668170" cy="395340"/>
            <a:chOff x="5148064" y="1937148"/>
            <a:chExt cx="2668170" cy="527119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8"/>
              <a:ext cx="259228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38185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20359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961355"/>
              <a:ext cx="10362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83799" y="1971825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152251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1516013"/>
            <a:ext cx="5768940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179428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3" y="1801762"/>
            <a:ext cx="6501075" cy="274019"/>
            <a:chOff x="1971412" y="3122036"/>
            <a:chExt cx="6501075" cy="365359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569414" y="2700596"/>
            <a:ext cx="2648150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Parameters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015260" y="3332298"/>
            <a:ext cx="4068908" cy="274019"/>
            <a:chOff x="1971412" y="3122036"/>
            <a:chExt cx="4068908" cy="365359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2854608" cy="356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/public/home/test/</a:t>
              </a:r>
              <a:r>
                <a:rPr lang="en-US" altLang="zh-CN" dirty="0" err="1" smtClean="0"/>
                <a:t>test.db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4888192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99" name="矩形 98"/>
          <p:cNvSpPr/>
          <p:nvPr/>
        </p:nvSpPr>
        <p:spPr>
          <a:xfrm>
            <a:off x="568317" y="3021151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014954" y="3008586"/>
            <a:ext cx="2524756" cy="387487"/>
            <a:chOff x="1679686" y="4054414"/>
            <a:chExt cx="2524756" cy="516649"/>
          </a:xfrm>
        </p:grpSpPr>
        <p:sp>
          <p:nvSpPr>
            <p:cNvPr id="101" name="矩形 100"/>
            <p:cNvSpPr/>
            <p:nvPr/>
          </p:nvSpPr>
          <p:spPr>
            <a:xfrm>
              <a:off x="1679686" y="4054414"/>
              <a:ext cx="2524756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256532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228620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23535" y="4078621"/>
              <a:ext cx="70068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db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55945" y="4054414"/>
              <a:ext cx="57267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inp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矩形标注 117"/>
          <p:cNvSpPr/>
          <p:nvPr/>
        </p:nvSpPr>
        <p:spPr>
          <a:xfrm>
            <a:off x="4835734" y="-20538"/>
            <a:ext cx="2364283" cy="339288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默认值为支持窗口，</a:t>
            </a:r>
            <a:endParaRPr lang="zh-CN" altLang="en-US" sz="1200" dirty="0"/>
          </a:p>
        </p:txBody>
      </p:sp>
      <p:sp>
        <p:nvSpPr>
          <p:cNvPr id="119" name="矩形标注 118"/>
          <p:cNvSpPr/>
          <p:nvPr/>
        </p:nvSpPr>
        <p:spPr>
          <a:xfrm>
            <a:off x="9366776" y="12529"/>
            <a:ext cx="2364283" cy="339288"/>
          </a:xfrm>
          <a:prstGeom prst="wedgeRectCallout">
            <a:avLst>
              <a:gd name="adj1" fmla="val -144596"/>
              <a:gd name="adj2" fmla="val 241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ansys</a:t>
            </a:r>
            <a:r>
              <a:rPr lang="zh-CN" altLang="en-US" sz="1200" dirty="0" smtClean="0"/>
              <a:t>的路径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9535137" y="602251"/>
            <a:ext cx="2364283" cy="339288"/>
          </a:xfrm>
          <a:prstGeom prst="wedgeRectCallout">
            <a:avLst>
              <a:gd name="adj1" fmla="val -173427"/>
              <a:gd name="adj2" fmla="val 160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7" y="980618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3" y="1352873"/>
            <a:ext cx="2364283" cy="339288"/>
          </a:xfrm>
          <a:prstGeom prst="wedgeRectCallout">
            <a:avLst>
              <a:gd name="adj1" fmla="val -111998"/>
              <a:gd name="adj2" fmla="val 14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25" name="矩形标注 124"/>
          <p:cNvSpPr/>
          <p:nvPr/>
        </p:nvSpPr>
        <p:spPr>
          <a:xfrm>
            <a:off x="-2412776" y="2565128"/>
            <a:ext cx="2736304" cy="339288"/>
          </a:xfrm>
          <a:prstGeom prst="wedgeRectCallout">
            <a:avLst>
              <a:gd name="adj1" fmla="val 66684"/>
              <a:gd name="adj2" fmla="val 45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当选择</a:t>
            </a:r>
            <a:r>
              <a:rPr lang="en-US" altLang="zh-CN" sz="1200" dirty="0" smtClean="0"/>
              <a:t>window </a:t>
            </a:r>
            <a:r>
              <a:rPr lang="zh-CN" altLang="en-US" sz="1200" dirty="0" smtClean="0"/>
              <a:t>模式时，选项卡收起来，所有内容</a:t>
            </a:r>
            <a:r>
              <a:rPr lang="zh-CN" altLang="en-US" sz="1200" dirty="0">
                <a:solidFill>
                  <a:srgbClr val="FF0000"/>
                </a:solidFill>
              </a:rPr>
              <a:t>不能</a:t>
            </a:r>
            <a:r>
              <a:rPr lang="zh-CN" altLang="en-US" sz="1200" dirty="0" smtClean="0">
                <a:solidFill>
                  <a:srgbClr val="FF0000"/>
                </a:solidFill>
              </a:rPr>
              <a:t>填写</a:t>
            </a:r>
            <a:r>
              <a:rPr lang="zh-CN" altLang="en-US" sz="1200" dirty="0" smtClean="0"/>
              <a:t>，不选窗口模式时，选项卡展开，内容必须填写</a:t>
            </a:r>
            <a:endParaRPr lang="zh-CN" altLang="en-US" sz="1200" dirty="0"/>
          </a:p>
        </p:txBody>
      </p:sp>
      <p:sp>
        <p:nvSpPr>
          <p:cNvPr id="126" name="矩形标注 125"/>
          <p:cNvSpPr/>
          <p:nvPr/>
        </p:nvSpPr>
        <p:spPr>
          <a:xfrm>
            <a:off x="7652358" y="2530952"/>
            <a:ext cx="3561838" cy="339288"/>
          </a:xfrm>
          <a:prstGeom prst="wedgeRectCallout">
            <a:avLst>
              <a:gd name="adj1" fmla="val -144034"/>
              <a:gd name="adj2" fmla="val 107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如果下面输入文件</a:t>
            </a:r>
            <a:r>
              <a:rPr lang="en-US" altLang="zh-CN" sz="1200" dirty="0" err="1" smtClean="0"/>
              <a:t>db</a:t>
            </a:r>
            <a:r>
              <a:rPr lang="zh-CN" altLang="en-US" sz="1200" dirty="0" smtClean="0"/>
              <a:t>文件，则</a:t>
            </a:r>
            <a:r>
              <a:rPr lang="en-US" altLang="zh-CN" sz="1200" dirty="0" err="1" smtClean="0"/>
              <a:t>inp</a:t>
            </a:r>
            <a:r>
              <a:rPr lang="zh-CN" altLang="en-US" sz="1200" dirty="0" smtClean="0"/>
              <a:t>文件 名自动生成，如输入文件为</a:t>
            </a:r>
            <a:r>
              <a:rPr lang="en-US" altLang="zh-CN" sz="1200" dirty="0" err="1" smtClean="0"/>
              <a:t>inp</a:t>
            </a:r>
            <a:r>
              <a:rPr lang="zh-CN" altLang="en-US" sz="1200" dirty="0" smtClean="0"/>
              <a:t>文件，则显示相同的文件名</a:t>
            </a:r>
            <a:endParaRPr lang="zh-CN" altLang="en-US" sz="1200" dirty="0"/>
          </a:p>
        </p:txBody>
      </p:sp>
      <p:sp>
        <p:nvSpPr>
          <p:cNvPr id="127" name="矩形标注 126"/>
          <p:cNvSpPr/>
          <p:nvPr/>
        </p:nvSpPr>
        <p:spPr>
          <a:xfrm>
            <a:off x="-2564491" y="2895786"/>
            <a:ext cx="2615223" cy="339288"/>
          </a:xfrm>
          <a:prstGeom prst="wedgeRectCallout">
            <a:avLst>
              <a:gd name="adj1" fmla="val 154166"/>
              <a:gd name="adj2" fmla="val 17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err="1" smtClean="0"/>
              <a:t>db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4470" y="-20538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ansys</a:t>
            </a:r>
            <a:r>
              <a:rPr lang="en-US" altLang="zh-CN" dirty="0" smtClean="0"/>
              <a:t>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49756" y="673915"/>
            <a:ext cx="174696" cy="12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标注 90"/>
          <p:cNvSpPr/>
          <p:nvPr/>
        </p:nvSpPr>
        <p:spPr>
          <a:xfrm>
            <a:off x="-2412776" y="1002250"/>
            <a:ext cx="2637672" cy="339288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pcmpi</a:t>
            </a:r>
            <a:r>
              <a:rPr lang="zh-CN" altLang="en-US" sz="1200" dirty="0" smtClean="0"/>
              <a:t>，另一个为</a:t>
            </a:r>
            <a:r>
              <a:rPr lang="en-US" altLang="zh-CN" sz="1200" dirty="0" smtClean="0"/>
              <a:t>Intel </a:t>
            </a:r>
            <a:r>
              <a:rPr lang="en-US" altLang="zh-CN" sz="1200" dirty="0" err="1" smtClean="0"/>
              <a:t>mpi</a:t>
            </a:r>
            <a:endParaRPr lang="zh-CN" altLang="en-US" sz="1200" dirty="0"/>
          </a:p>
        </p:txBody>
      </p:sp>
      <p:sp>
        <p:nvSpPr>
          <p:cNvPr id="92" name="矩形标注 91"/>
          <p:cNvSpPr/>
          <p:nvPr/>
        </p:nvSpPr>
        <p:spPr>
          <a:xfrm>
            <a:off x="8838594" y="3365069"/>
            <a:ext cx="2364283" cy="339288"/>
          </a:xfrm>
          <a:prstGeom prst="wedgeRectCallout">
            <a:avLst>
              <a:gd name="adj1" fmla="val -228973"/>
              <a:gd name="adj2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默认为空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482834" y="3651870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007692" y="3655811"/>
            <a:ext cx="2862176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4768900" y="545719"/>
            <a:ext cx="2568298" cy="387487"/>
            <a:chOff x="1679686" y="4054414"/>
            <a:chExt cx="2568298" cy="516649"/>
          </a:xfrm>
        </p:grpSpPr>
        <p:sp>
          <p:nvSpPr>
            <p:cNvPr id="140" name="矩形 139"/>
            <p:cNvSpPr/>
            <p:nvPr/>
          </p:nvSpPr>
          <p:spPr>
            <a:xfrm>
              <a:off x="1679686" y="4054414"/>
              <a:ext cx="2568298" cy="3935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480074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488186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23535" y="4078621"/>
              <a:ext cx="75654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MPP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40114" y="4054414"/>
              <a:ext cx="61621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SMP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5" name="矩形 144"/>
          <p:cNvSpPr/>
          <p:nvPr/>
        </p:nvSpPr>
        <p:spPr>
          <a:xfrm>
            <a:off x="597345" y="64427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39552" y="2086919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Job 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971413" y="2094394"/>
            <a:ext cx="6501075" cy="274019"/>
            <a:chOff x="1971412" y="3122036"/>
            <a:chExt cx="6501075" cy="365359"/>
          </a:xfrm>
        </p:grpSpPr>
        <p:sp>
          <p:nvSpPr>
            <p:cNvPr id="148" name="矩形 147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test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320359" y="3127395"/>
              <a:ext cx="1152128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51" name="矩形标注 150"/>
          <p:cNvSpPr/>
          <p:nvPr/>
        </p:nvSpPr>
        <p:spPr>
          <a:xfrm>
            <a:off x="-2045809" y="1812188"/>
            <a:ext cx="2364283" cy="339288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作业名称，默认和输入文件名相同</a:t>
            </a:r>
            <a:endParaRPr lang="zh-CN" altLang="en-US" sz="1200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6084169" y="3330396"/>
            <a:ext cx="2304257" cy="378409"/>
            <a:chOff x="1617543" y="4054414"/>
            <a:chExt cx="2304257" cy="504546"/>
          </a:xfrm>
        </p:grpSpPr>
        <p:sp>
          <p:nvSpPr>
            <p:cNvPr id="154" name="矩形 153"/>
            <p:cNvSpPr/>
            <p:nvPr/>
          </p:nvSpPr>
          <p:spPr>
            <a:xfrm>
              <a:off x="1679686" y="4054414"/>
              <a:ext cx="224211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617543" y="4066517"/>
              <a:ext cx="21301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Total </a:t>
              </a:r>
              <a:r>
                <a:rPr lang="en-US" altLang="zh-CN" dirty="0" err="1" smtClean="0"/>
                <a:t>WorkSpace</a:t>
              </a:r>
              <a:r>
                <a:rPr lang="en-US" altLang="zh-CN" dirty="0" smtClean="0"/>
                <a:t>(MB)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8527234" y="3327212"/>
            <a:ext cx="570857" cy="271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>
            <a:off x="4952266" y="2969708"/>
            <a:ext cx="3148127" cy="369332"/>
            <a:chOff x="1679685" y="4028583"/>
            <a:chExt cx="3148127" cy="492443"/>
          </a:xfrm>
        </p:grpSpPr>
        <p:sp>
          <p:nvSpPr>
            <p:cNvPr id="163" name="矩形 162"/>
            <p:cNvSpPr/>
            <p:nvPr/>
          </p:nvSpPr>
          <p:spPr>
            <a:xfrm>
              <a:off x="1679685" y="4054414"/>
              <a:ext cx="3148127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23533" y="4028583"/>
              <a:ext cx="28956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Use custom memory settings</a:t>
              </a:r>
              <a:endParaRPr lang="zh-CN" altLang="en-US" dirty="0"/>
            </a:p>
          </p:txBody>
        </p:sp>
      </p:grpSp>
      <p:sp>
        <p:nvSpPr>
          <p:cNvPr id="165" name="矩形 164"/>
          <p:cNvSpPr/>
          <p:nvPr/>
        </p:nvSpPr>
        <p:spPr>
          <a:xfrm>
            <a:off x="7717679" y="3062528"/>
            <a:ext cx="174696" cy="12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6094582" y="3654432"/>
            <a:ext cx="2304257" cy="378409"/>
            <a:chOff x="1617543" y="4054414"/>
            <a:chExt cx="2304257" cy="504546"/>
          </a:xfrm>
        </p:grpSpPr>
        <p:sp>
          <p:nvSpPr>
            <p:cNvPr id="167" name="矩形 166"/>
            <p:cNvSpPr/>
            <p:nvPr/>
          </p:nvSpPr>
          <p:spPr>
            <a:xfrm>
              <a:off x="1679686" y="4054414"/>
              <a:ext cx="224211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17543" y="4066517"/>
              <a:ext cx="21301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Database(MB)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9" name="矩形 168"/>
          <p:cNvSpPr/>
          <p:nvPr/>
        </p:nvSpPr>
        <p:spPr>
          <a:xfrm>
            <a:off x="8537647" y="3651247"/>
            <a:ext cx="560444" cy="2751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82030" y="3346443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447708" y="547528"/>
            <a:ext cx="915760" cy="387487"/>
            <a:chOff x="1679687" y="4054414"/>
            <a:chExt cx="915760" cy="516649"/>
          </a:xfrm>
        </p:grpSpPr>
        <p:sp>
          <p:nvSpPr>
            <p:cNvPr id="80" name="矩形 79"/>
            <p:cNvSpPr/>
            <p:nvPr/>
          </p:nvSpPr>
          <p:spPr>
            <a:xfrm>
              <a:off x="1679687" y="4054414"/>
              <a:ext cx="847466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3535" y="4078621"/>
              <a:ext cx="87191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GPU</a:t>
              </a:r>
              <a:endParaRPr lang="zh-CN" altLang="en-US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8075435" y="627534"/>
            <a:ext cx="174696" cy="12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258" y="318750"/>
            <a:ext cx="8136904" cy="2585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75692"/>
            <a:ext cx="2638746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Environment 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0111" y="630723"/>
            <a:ext cx="1713977" cy="212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Parallel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879250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ANSYS 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94141" y="555528"/>
            <a:ext cx="1857779" cy="369332"/>
            <a:chOff x="1679686" y="3982826"/>
            <a:chExt cx="1682476" cy="492442"/>
          </a:xfrm>
        </p:grpSpPr>
        <p:sp>
          <p:nvSpPr>
            <p:cNvPr id="10" name="矩形 9"/>
            <p:cNvSpPr/>
            <p:nvPr/>
          </p:nvSpPr>
          <p:spPr>
            <a:xfrm>
              <a:off x="1679686" y="4054414"/>
              <a:ext cx="1682476" cy="3358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3534" y="3982826"/>
              <a:ext cx="142352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ANSYS </a:t>
              </a:r>
              <a:r>
                <a:rPr lang="en-US" altLang="zh-CN" dirty="0" err="1" smtClean="0"/>
                <a:t>Dyna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71412" y="894517"/>
            <a:ext cx="5336894" cy="254763"/>
            <a:chOff x="1696858" y="3518339"/>
            <a:chExt cx="4658272" cy="339684"/>
          </a:xfrm>
        </p:grpSpPr>
        <p:sp>
          <p:nvSpPr>
            <p:cNvPr id="17" name="矩形 16"/>
            <p:cNvSpPr/>
            <p:nvPr/>
          </p:nvSpPr>
          <p:spPr>
            <a:xfrm>
              <a:off x="1696858" y="3518339"/>
              <a:ext cx="4595420" cy="3396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/public/software/</a:t>
              </a:r>
              <a:r>
                <a:rPr lang="en-US" altLang="zh-CN" dirty="0" err="1" smtClean="0"/>
                <a:t>ansys_inc</a:t>
              </a:r>
              <a:r>
                <a:rPr lang="en-US" altLang="zh-CN" dirty="0" smtClean="0"/>
                <a:t>/v140/</a:t>
              </a:r>
              <a:r>
                <a:rPr lang="en-US" altLang="zh-CN" dirty="0" err="1" smtClean="0"/>
                <a:t>ansys</a:t>
              </a:r>
              <a:r>
                <a:rPr lang="en-US" altLang="zh-CN" dirty="0" smtClean="0"/>
                <a:t>/bin/ansys140</a:t>
              </a:r>
              <a:endParaRPr lang="zh-CN" altLang="en-US" dirty="0"/>
            </a:p>
          </p:txBody>
        </p:sp>
        <p:sp>
          <p:nvSpPr>
            <p:cNvPr id="22" name="流程图: 合并 21"/>
            <p:cNvSpPr/>
            <p:nvPr/>
          </p:nvSpPr>
          <p:spPr>
            <a:xfrm>
              <a:off x="6103723" y="3518339"/>
              <a:ext cx="251407" cy="339684"/>
            </a:xfrm>
            <a:prstGeom prst="flowChartMer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539552" y="1241282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MPI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71413" y="1241282"/>
            <a:ext cx="1576145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pcmpi</a:t>
            </a:r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>
            <a:off x="3217564" y="1241282"/>
            <a:ext cx="329993" cy="27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7558" y="1241252"/>
            <a:ext cx="1528499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Remote Shell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48064" y="1194306"/>
            <a:ext cx="1512168" cy="378625"/>
            <a:chOff x="5148064" y="1875814"/>
            <a:chExt cx="1512168" cy="504832"/>
          </a:xfrm>
        </p:grpSpPr>
        <p:sp>
          <p:nvSpPr>
            <p:cNvPr id="44" name="矩形 43"/>
            <p:cNvSpPr/>
            <p:nvPr/>
          </p:nvSpPr>
          <p:spPr>
            <a:xfrm>
              <a:off x="5148064" y="1937149"/>
              <a:ext cx="1512168" cy="376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652120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372200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91913" y="1875814"/>
              <a:ext cx="518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ssh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59846" y="1888205"/>
              <a:ext cx="584362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rsh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539552" y="152251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Arguemnts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1412" y="1516013"/>
            <a:ext cx="4348856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39552" y="179428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 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71413" y="1801763"/>
            <a:ext cx="4348856" cy="258704"/>
            <a:chOff x="1971412" y="3122036"/>
            <a:chExt cx="6501077" cy="360000"/>
          </a:xfrm>
        </p:grpSpPr>
        <p:sp>
          <p:nvSpPr>
            <p:cNvPr id="54" name="矩形 53"/>
            <p:cNvSpPr/>
            <p:nvPr/>
          </p:nvSpPr>
          <p:spPr>
            <a:xfrm>
              <a:off x="1971412" y="3122036"/>
              <a:ext cx="522860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/public/home/test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918263" y="3127395"/>
              <a:ext cx="1554226" cy="3546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33195" y="2079986"/>
            <a:ext cx="4387072" cy="284176"/>
            <a:chOff x="1971412" y="3122036"/>
            <a:chExt cx="4387072" cy="378903"/>
          </a:xfrm>
        </p:grpSpPr>
        <p:sp>
          <p:nvSpPr>
            <p:cNvPr id="97" name="矩形 96"/>
            <p:cNvSpPr/>
            <p:nvPr/>
          </p:nvSpPr>
          <p:spPr>
            <a:xfrm>
              <a:off x="1971412" y="3122036"/>
              <a:ext cx="3347384" cy="356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/</a:t>
              </a:r>
              <a:r>
                <a:rPr lang="en-US" altLang="zh-CN" dirty="0" smtClean="0"/>
                <a:t>public/home/test/</a:t>
              </a:r>
              <a:r>
                <a:rPr lang="en-US" altLang="zh-CN" dirty="0" err="1" smtClean="0"/>
                <a:t>test.k</a:t>
              </a:r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5318796" y="3127393"/>
              <a:ext cx="1039688" cy="373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Browse ...</a:t>
              </a:r>
              <a:endParaRPr lang="zh-CN" altLang="en-US" dirty="0"/>
            </a:p>
          </p:txBody>
        </p:sp>
      </p:grpSp>
      <p:sp>
        <p:nvSpPr>
          <p:cNvPr id="118" name="矩形标注 117"/>
          <p:cNvSpPr/>
          <p:nvPr/>
        </p:nvSpPr>
        <p:spPr>
          <a:xfrm>
            <a:off x="4952266" y="-160787"/>
            <a:ext cx="2364283" cy="339288"/>
          </a:xfrm>
          <a:prstGeom prst="wedgeRectCallout">
            <a:avLst>
              <a:gd name="adj1" fmla="val -117596"/>
              <a:gd name="adj2" fmla="val 17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ANSYS </a:t>
            </a:r>
            <a:r>
              <a:rPr lang="en-US" altLang="zh-CN" sz="1200" dirty="0" err="1" smtClean="0"/>
              <a:t>lsdyna</a:t>
            </a:r>
            <a:r>
              <a:rPr lang="zh-CN" altLang="en-US" sz="1200" dirty="0" smtClean="0"/>
              <a:t>，可选</a:t>
            </a:r>
            <a:r>
              <a:rPr lang="en-US" altLang="zh-CN" sz="1200" dirty="0" err="1" smtClean="0"/>
              <a:t>lstc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dyna</a:t>
            </a:r>
            <a:endParaRPr lang="zh-CN" altLang="en-US" sz="1200" dirty="0"/>
          </a:p>
        </p:txBody>
      </p:sp>
      <p:sp>
        <p:nvSpPr>
          <p:cNvPr id="122" name="矩形标注 121"/>
          <p:cNvSpPr/>
          <p:nvPr/>
        </p:nvSpPr>
        <p:spPr>
          <a:xfrm>
            <a:off x="8769732" y="575019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ssh</a:t>
            </a:r>
            <a:endParaRPr lang="zh-CN" altLang="en-US" sz="1200" dirty="0"/>
          </a:p>
        </p:txBody>
      </p:sp>
      <p:sp>
        <p:nvSpPr>
          <p:cNvPr id="123" name="矩形标注 122"/>
          <p:cNvSpPr/>
          <p:nvPr/>
        </p:nvSpPr>
        <p:spPr>
          <a:xfrm>
            <a:off x="7635977" y="980618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默认值为“空”</a:t>
            </a:r>
            <a:endParaRPr lang="zh-CN" altLang="en-US" sz="1200" dirty="0"/>
          </a:p>
        </p:txBody>
      </p:sp>
      <p:sp>
        <p:nvSpPr>
          <p:cNvPr id="124" name="矩形标注 123"/>
          <p:cNvSpPr/>
          <p:nvPr/>
        </p:nvSpPr>
        <p:spPr>
          <a:xfrm>
            <a:off x="7595663" y="1352873"/>
            <a:ext cx="2364283" cy="339288"/>
          </a:xfrm>
          <a:prstGeom prst="wedgeRectCallout">
            <a:avLst>
              <a:gd name="adj1" fmla="val -109888"/>
              <a:gd name="adj2" fmla="val 12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默认值为用户家目录，路径选择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04470" y="-20538"/>
            <a:ext cx="25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lsdyna</a:t>
            </a:r>
            <a:r>
              <a:rPr lang="en-US" altLang="zh-CN" dirty="0" smtClean="0"/>
              <a:t> </a:t>
            </a:r>
            <a:r>
              <a:rPr lang="zh-CN" altLang="en-US" dirty="0" smtClean="0"/>
              <a:t>详细版</a:t>
            </a:r>
            <a:endParaRPr lang="zh-CN" altLang="en-US" dirty="0"/>
          </a:p>
        </p:txBody>
      </p:sp>
      <p:sp>
        <p:nvSpPr>
          <p:cNvPr id="91" name="矩形标注 90"/>
          <p:cNvSpPr/>
          <p:nvPr/>
        </p:nvSpPr>
        <p:spPr>
          <a:xfrm>
            <a:off x="-2412776" y="1002250"/>
            <a:ext cx="2637672" cy="339288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默认值为</a:t>
            </a:r>
            <a:r>
              <a:rPr lang="en-US" altLang="zh-CN" sz="1200" dirty="0" err="1" smtClean="0"/>
              <a:t>pcmpi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其他</a:t>
            </a:r>
            <a:r>
              <a:rPr lang="en-US" altLang="zh-CN" sz="1200" dirty="0" smtClean="0"/>
              <a:t>Intel </a:t>
            </a:r>
            <a:r>
              <a:rPr lang="en-US" altLang="zh-CN" sz="1200" dirty="0" err="1" smtClean="0"/>
              <a:t>mpi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hpmpi</a:t>
            </a:r>
            <a:endParaRPr lang="zh-CN" altLang="en-US" sz="1200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5004048" y="574503"/>
            <a:ext cx="1567518" cy="397083"/>
            <a:chOff x="1679687" y="4041619"/>
            <a:chExt cx="1567518" cy="529443"/>
          </a:xfrm>
        </p:grpSpPr>
        <p:sp>
          <p:nvSpPr>
            <p:cNvPr id="140" name="矩形 139"/>
            <p:cNvSpPr/>
            <p:nvPr/>
          </p:nvSpPr>
          <p:spPr>
            <a:xfrm>
              <a:off x="1679687" y="4054414"/>
              <a:ext cx="1567518" cy="345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300074" y="4163594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031181" y="414908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23535" y="4078620"/>
              <a:ext cx="75654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SMP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55117" y="4041619"/>
              <a:ext cx="61621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MPP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5" name="矩形 144"/>
          <p:cNvSpPr/>
          <p:nvPr/>
        </p:nvSpPr>
        <p:spPr>
          <a:xfrm>
            <a:off x="597345" y="644277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160" name="矩形 159"/>
          <p:cNvSpPr/>
          <p:nvPr/>
        </p:nvSpPr>
        <p:spPr>
          <a:xfrm>
            <a:off x="1929207" y="2452135"/>
            <a:ext cx="1474467" cy="249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99965" y="2094138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Keyword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>
            <a:off x="-2412776" y="596230"/>
            <a:ext cx="2637672" cy="339288"/>
          </a:xfrm>
          <a:prstGeom prst="wedgeRectCallout">
            <a:avLst>
              <a:gd name="adj1" fmla="val 133489"/>
              <a:gd name="adj2" fmla="val 5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默认为</a:t>
            </a:r>
            <a:r>
              <a:rPr lang="en-US" altLang="zh-CN" sz="1200" dirty="0" smtClean="0"/>
              <a:t>ansys140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Smp</a:t>
            </a:r>
            <a:r>
              <a:rPr lang="zh-CN" altLang="en-US" sz="1200" dirty="0" smtClean="0"/>
              <a:t>模式，可执行文件为</a:t>
            </a:r>
            <a:r>
              <a:rPr lang="en-US" altLang="zh-CN" sz="1200" dirty="0" smtClean="0"/>
              <a:t>lsdyna140</a:t>
            </a:r>
            <a:endParaRPr lang="zh-CN" altLang="en-US" sz="1200" dirty="0"/>
          </a:p>
        </p:txBody>
      </p:sp>
      <p:sp>
        <p:nvSpPr>
          <p:cNvPr id="80" name="流程图: 合并 79"/>
          <p:cNvSpPr/>
          <p:nvPr/>
        </p:nvSpPr>
        <p:spPr>
          <a:xfrm>
            <a:off x="3273784" y="665981"/>
            <a:ext cx="329993" cy="270000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2534" y="2474212"/>
            <a:ext cx="1513840" cy="22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Memory(MB)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7521286" y="1811848"/>
            <a:ext cx="2364283" cy="339288"/>
          </a:xfrm>
          <a:prstGeom prst="wedgeRectCallout">
            <a:avLst>
              <a:gd name="adj1" fmla="val -140125"/>
              <a:gd name="adj2" fmla="val 58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为空，输入</a:t>
            </a:r>
            <a:r>
              <a:rPr lang="en-US" altLang="zh-CN" sz="1200" dirty="0" smtClean="0"/>
              <a:t>k</a:t>
            </a:r>
            <a:r>
              <a:rPr lang="zh-CN" altLang="en-US" sz="1200" dirty="0" smtClean="0"/>
              <a:t>文件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6363900" y="598062"/>
            <a:ext cx="1296144" cy="270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Precision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440147" y="546233"/>
            <a:ext cx="2316429" cy="369332"/>
            <a:chOff x="5148064" y="1900754"/>
            <a:chExt cx="2316429" cy="492442"/>
          </a:xfrm>
        </p:grpSpPr>
        <p:sp>
          <p:nvSpPr>
            <p:cNvPr id="88" name="矩形 87"/>
            <p:cNvSpPr/>
            <p:nvPr/>
          </p:nvSpPr>
          <p:spPr>
            <a:xfrm>
              <a:off x="5148064" y="1937148"/>
              <a:ext cx="1984074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016034" y="206065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952138" y="205602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91913" y="1900754"/>
              <a:ext cx="10362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Double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32058" y="1900754"/>
              <a:ext cx="123243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Single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矩形标注 106"/>
          <p:cNvSpPr/>
          <p:nvPr/>
        </p:nvSpPr>
        <p:spPr>
          <a:xfrm>
            <a:off x="9036497" y="0"/>
            <a:ext cx="2364283" cy="339288"/>
          </a:xfrm>
          <a:prstGeom prst="wedgeRectCallout">
            <a:avLst>
              <a:gd name="adj1" fmla="val -110843"/>
              <a:gd name="adj2" fmla="val 16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默认值</a:t>
            </a:r>
            <a:r>
              <a:rPr lang="zh-CN" altLang="en-US" sz="1200" dirty="0" smtClean="0"/>
              <a:t>为</a:t>
            </a:r>
            <a:r>
              <a:rPr lang="zh-CN" altLang="en-US" sz="1200" dirty="0"/>
              <a:t>单精度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32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515</Words>
  <Application>Microsoft Office PowerPoint</Application>
  <PresentationFormat>全屏显示(16:9)</PresentationFormat>
  <Paragraphs>145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liujiahui</dc:creator>
  <cp:lastModifiedBy>yc</cp:lastModifiedBy>
  <cp:revision>53</cp:revision>
  <dcterms:created xsi:type="dcterms:W3CDTF">2014-07-01T02:37:29Z</dcterms:created>
  <dcterms:modified xsi:type="dcterms:W3CDTF">2014-07-18T01:37:23Z</dcterms:modified>
</cp:coreProperties>
</file>