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2C3B-63CF-0C4A-8591-093A15ACCC15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6010-7BE9-B84E-BC5E-EA94616FD89A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F92F-34AE-7B46-A3B9-6E85A235943D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BBA1-11C9-C449-ACBB-F9A70A65496A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944F-4AF1-2A4E-81D2-3D42E6DC9B9E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09C-67D6-A94D-A4AE-95C8F1DF65CB}" type="datetime1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94A5-50A7-FE47-A9E8-49BA9B223AE8}" type="datetime1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255-DDB0-4B4D-89D9-7829CF599C38}" type="datetime1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DC0-2918-4E4B-9F58-E7DC03EB2578}" type="datetime1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C246-1D0A-2446-B94C-EA267D6F6125}" type="datetime1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6AF-E336-4649-951C-130D7D835D67}" type="datetime1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612A-B69A-DB47-A789-9DE4BBC542FC}" type="datetime1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4161773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PennApps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smtClean="0"/>
              <a:t>Justin Kim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120900"/>
            <a:ext cx="311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PennApps Node JS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</Template>
  <TotalTime>7</TotalTime>
  <Words>16</Words>
  <Application>Microsoft Macintosh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PennApps Node.js Workshop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4</cp:revision>
  <dcterms:created xsi:type="dcterms:W3CDTF">2016-09-10T01:24:30Z</dcterms:created>
  <dcterms:modified xsi:type="dcterms:W3CDTF">2016-09-10T01:32:22Z</dcterms:modified>
</cp:coreProperties>
</file>