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9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1482"/>
  </p:normalViewPr>
  <p:slideViewPr>
    <p:cSldViewPr snapToObjects="1">
      <p:cViewPr varScale="1">
        <p:scale>
          <a:sx n="145" d="100"/>
          <a:sy n="145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1B4-9C40-BE43-A72B-C6325E56FFB6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4A8-D395-1449-935A-3B1005B314EB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E401-F5AC-7E4B-84E6-12EC2F536BA5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50"/>
            <a:ext cx="6477000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2B4-8059-124F-92EF-688E1A345153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5C9-D87B-4441-A2AD-A747384C39D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E5B-E10A-5B47-B3C6-6F16D99CD3BD}" type="datetime1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E2D-5F90-F341-902C-FF02E38AE6DC}" type="datetime1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139-DFBD-EE45-AEA9-947089A78FB8}" type="datetime1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379-D931-C047-912B-62C447A7B8F2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A0C2-448E-F94A-9200-5693B1A7344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DDD-65A7-D64A-B540-4F25661A140C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developers.google.com/v8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xpressjs/body-parser" TargetMode="External"/><Relationship Id="rId3" Type="http://schemas.openxmlformats.org/officeDocument/2006/relationships/hyperlink" Target="https://github.com/expressjs/cookie-pars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beddedj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4" Type="http://schemas.openxmlformats.org/officeDocument/2006/relationships/hyperlink" Target="https://jquery.com/" TargetMode="External"/><Relationship Id="rId5" Type="http://schemas.openxmlformats.org/officeDocument/2006/relationships/hyperlink" Target="https://facebook.github.io/react/" TargetMode="External"/><Relationship Id="rId6" Type="http://schemas.openxmlformats.org/officeDocument/2006/relationships/hyperlink" Target="http://emberjs.com/" TargetMode="External"/><Relationship Id="rId7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334001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 smtClean="0"/>
              <a:t>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Contains metadata for the app (e.g. name, author, etc.)</a:t>
            </a:r>
          </a:p>
          <a:p>
            <a:r>
              <a:rPr lang="en-US" sz="2400" dirty="0" smtClean="0"/>
              <a:t>Contains scripts</a:t>
            </a:r>
          </a:p>
          <a:p>
            <a:pPr lvl="1"/>
            <a:r>
              <a:rPr lang="en-US" sz="2000" dirty="0" smtClean="0"/>
              <a:t>Can be called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script</a:t>
            </a:r>
            <a:r>
              <a:rPr lang="en-US" sz="2000" dirty="0" smtClean="0"/>
              <a:t> (e.g.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start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Contains list of dependencies</a:t>
            </a:r>
          </a:p>
          <a:p>
            <a:pPr lvl="1"/>
            <a:r>
              <a:rPr lang="en-US" sz="2000" dirty="0" smtClean="0"/>
              <a:t>Can be installed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3644701"/>
            <a:ext cx="8229599" cy="267765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"name"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pennapps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nodejs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-workshop"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"private"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66D9EF"/>
                </a:solidFill>
                <a:latin typeface="Menlo" charset="0"/>
              </a:rPr>
              <a:t>true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scripts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"start"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node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 ./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bin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run-server.js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author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"Justin Kim"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dependencies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it-IT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"body-</a:t>
            </a:r>
            <a:r>
              <a:rPr lang="it-IT" sz="1200" dirty="0" err="1">
                <a:solidFill>
                  <a:srgbClr val="E6DB74"/>
                </a:solidFill>
                <a:latin typeface="Menlo" charset="0"/>
              </a:rPr>
              <a:t>parser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it-IT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"1.8.1"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debug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"2.0.0"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pl-PL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"1.0.0"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express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"4.9.0"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is a JavaScript runtime built on </a:t>
            </a:r>
            <a:r>
              <a:rPr lang="en-US" dirty="0" smtClean="0">
                <a:hlinkClick r:id="rId3"/>
              </a:rPr>
              <a:t>Chrome’s V8 JavaScript engine</a:t>
            </a:r>
            <a:endParaRPr lang="en-US" dirty="0" smtClean="0"/>
          </a:p>
          <a:p>
            <a:r>
              <a:rPr lang="en-US" dirty="0" smtClean="0"/>
              <a:t>Practically, this means you can now run JavaScript outside of the browser</a:t>
            </a:r>
          </a:p>
          <a:p>
            <a:r>
              <a:rPr lang="en-US" dirty="0" smtClean="0"/>
              <a:t>It is NOT a 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package – must install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Handles URL routing, requests, and responses</a:t>
            </a:r>
          </a:p>
          <a:p>
            <a:r>
              <a:rPr lang="en-US" dirty="0" smtClean="0"/>
              <a:t>Is oriented around </a:t>
            </a:r>
            <a:r>
              <a:rPr lang="en-US" dirty="0" err="1" smtClean="0"/>
              <a:t>middlewares</a:t>
            </a:r>
            <a:r>
              <a:rPr lang="en-US" dirty="0" smtClean="0"/>
              <a:t> and handler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process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env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||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 world!'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>
                <a:solidFill>
                  <a:srgbClr val="75715E"/>
                </a:solidFill>
                <a:latin typeface="Menlo" charset="0"/>
              </a:rPr>
              <a:t>// Start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75715E"/>
                </a:solidFill>
                <a:latin typeface="Menlo" charset="0"/>
              </a:rPr>
              <a:t> for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requests</a:t>
            </a:r>
            <a:endParaRPr lang="it-IT" dirty="0">
              <a:solidFill>
                <a:srgbClr val="75715E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listen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on 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 charset="0"/>
              </a:rPr>
              <a:t>+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});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Express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9885"/>
            <a:ext cx="7162800" cy="4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middleware function</a:t>
            </a:r>
            <a:r>
              <a:rPr lang="en-US" dirty="0"/>
              <a:t> is a function that handles 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They are </a:t>
            </a:r>
            <a:r>
              <a:rPr lang="en-US" i="1" dirty="0" smtClean="0"/>
              <a:t>chained </a:t>
            </a:r>
            <a:r>
              <a:rPr lang="en-US" i="1" dirty="0"/>
              <a:t>together</a:t>
            </a:r>
            <a:r>
              <a:rPr lang="en-US" dirty="0"/>
              <a:t> so that multiple </a:t>
            </a:r>
            <a:r>
              <a:rPr lang="en-US" dirty="0" err="1"/>
              <a:t>middlewares</a:t>
            </a:r>
            <a:r>
              <a:rPr lang="en-US" dirty="0"/>
              <a:t> run on the same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Middleware 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 charset="0"/>
              </a:rPr>
              <a:t>req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object representing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res</a:t>
            </a:r>
            <a:r>
              <a:rPr lang="en-US" dirty="0"/>
              <a:t> - an object representing the response. Has several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render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.send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json</a:t>
            </a:r>
            <a:r>
              <a:rPr lang="en-US" dirty="0"/>
              <a:t>) to send data and complete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next</a:t>
            </a:r>
            <a:r>
              <a:rPr lang="en-US" dirty="0"/>
              <a:t> - a callback (!) that passes control to the next </a:t>
            </a:r>
            <a:r>
              <a:rPr lang="en-US" dirty="0" smtClean="0"/>
              <a:t>middleware</a:t>
            </a:r>
          </a:p>
          <a:p>
            <a:r>
              <a:rPr lang="en-US" dirty="0"/>
              <a:t>You can modify the </a:t>
            </a:r>
            <a:r>
              <a:rPr lang="en-US" dirty="0" err="1">
                <a:latin typeface="Courier" charset="0"/>
              </a:rPr>
              <a:t>req</a:t>
            </a:r>
            <a:r>
              <a:rPr lang="en-US" dirty="0"/>
              <a:t> and </a:t>
            </a:r>
            <a:r>
              <a:rPr lang="en-US" dirty="0">
                <a:latin typeface="Courier" charset="0"/>
              </a:rPr>
              <a:t>res</a:t>
            </a:r>
            <a:r>
              <a:rPr lang="en-US" dirty="0"/>
              <a:t> object directly - they are the actual objects that will be passed to other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5380579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noOpMiddleware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Middleware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It’s just a matter of using </a:t>
            </a:r>
            <a:r>
              <a:rPr lang="en-US" dirty="0" err="1" smtClean="0">
                <a:latin typeface="Courier" charset="0"/>
              </a:rPr>
              <a:t>app.use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Note, </a:t>
            </a:r>
            <a:r>
              <a:rPr lang="en-US" dirty="0" err="1" smtClean="0"/>
              <a:t>middlewares</a:t>
            </a:r>
            <a:r>
              <a:rPr lang="en-US" dirty="0" smtClean="0"/>
              <a:t> will run in the order you add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338" y="4216311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a middleware!'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middleware</a:t>
            </a:r>
          </a:p>
          <a:p>
            <a:r>
              <a:rPr lang="en-US" dirty="0" smtClean="0"/>
              <a:t>Performs routing functions (i.e. handles requests to different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modularize your code by defining subsections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</a:t>
            </a:r>
            <a:r>
              <a:rPr lang="en-US" sz="4000" dirty="0" smtClean="0"/>
              <a:t>Web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  <a:solidFill>
            <a:srgbClr val="0000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</a:t>
            </a:r>
            <a:r>
              <a:rPr lang="en-US" dirty="0" smtClean="0">
                <a:solidFill>
                  <a:srgbClr val="E6DB74"/>
                </a:solidFill>
                <a:latin typeface="Menlo" charset="0"/>
              </a:rPr>
              <a:t>a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router!'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'Hello from the router!'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'/router'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We've already seen that routers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use middleware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"get"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You </a:t>
            </a:r>
            <a:r>
              <a:rPr lang="en-US" dirty="0"/>
              <a:t>can actually handle ANY HTTP verb just by calling </a:t>
            </a:r>
            <a:r>
              <a:rPr lang="en-US" dirty="0" err="1">
                <a:latin typeface="Courier" charset="0"/>
              </a:rPr>
              <a:t>router.verb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r>
              <a:rPr lang="en-US" dirty="0" smtClean="0"/>
              <a:t>Supported </a:t>
            </a:r>
            <a:r>
              <a:rPr lang="en-US" dirty="0"/>
              <a:t>methods include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132" y="4967149"/>
            <a:ext cx="822959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router.use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router.get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router.post</a:t>
            </a:r>
            <a:r>
              <a:rPr lang="en-US" sz="2400" dirty="0" smtClean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router.put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router.patch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router.delete</a:t>
            </a:r>
            <a:r>
              <a:rPr lang="en-US" sz="2400" dirty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putting a colon before a section of a route, you can create a </a:t>
            </a:r>
            <a:r>
              <a:rPr lang="en-US" i="1" dirty="0"/>
              <a:t>parametrized </a:t>
            </a:r>
            <a:r>
              <a:rPr lang="en-US" i="1" dirty="0" smtClean="0"/>
              <a:t>route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parameter values available on </a:t>
            </a:r>
            <a:r>
              <a:rPr lang="en-US" dirty="0" err="1" smtClean="0">
                <a:latin typeface="Courier" charset="0"/>
              </a:rPr>
              <a:t>req.params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if you have the route </a:t>
            </a:r>
            <a:r>
              <a:rPr lang="en-US" dirty="0">
                <a:latin typeface="Courier" charset="0"/>
              </a:rPr>
              <a:t>/user/:id</a:t>
            </a:r>
            <a:r>
              <a:rPr lang="en-US" dirty="0"/>
              <a:t>, then it will match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/user/1234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‘1234’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user/</a:t>
            </a:r>
            <a:r>
              <a:rPr lang="en-US" dirty="0" err="1" smtClean="0"/>
              <a:t>justin</a:t>
            </a:r>
            <a:r>
              <a:rPr lang="en-US" dirty="0"/>
              <a:t>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justin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/user/id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‘id’</a:t>
            </a:r>
            <a:endParaRPr lang="en-US" dirty="0"/>
          </a:p>
          <a:p>
            <a:r>
              <a:rPr lang="en-US" dirty="0" smtClean="0"/>
              <a:t>Useful for creating a RESTful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object is passed in to every middleware function in </a:t>
            </a:r>
            <a:r>
              <a:rPr lang="en-US" dirty="0" smtClean="0"/>
              <a:t>order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its properties are set by the middleware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req.body</a:t>
            </a:r>
            <a:r>
              <a:rPr lang="en-US" dirty="0"/>
              <a:t> property is set by the </a:t>
            </a:r>
            <a:r>
              <a:rPr lang="en-US" dirty="0" smtClean="0">
                <a:hlinkClick r:id="rId2"/>
              </a:rPr>
              <a:t>body-parser</a:t>
            </a:r>
            <a:r>
              <a:rPr lang="en-US" dirty="0" smtClean="0"/>
              <a:t> middleware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req.cookies</a:t>
            </a:r>
            <a:r>
              <a:rPr lang="en-US" dirty="0"/>
              <a:t> property is set by the </a:t>
            </a:r>
            <a:r>
              <a:rPr lang="en-US" dirty="0">
                <a:hlinkClick r:id="rId3"/>
              </a:rPr>
              <a:t>cookie-parser</a:t>
            </a:r>
            <a:r>
              <a:rPr lang="en-US" dirty="0"/>
              <a:t> 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sets a header value. Useful for allowing your app to be used from any </a:t>
            </a:r>
            <a:r>
              <a:rPr lang="en-US" dirty="0" smtClean="0"/>
              <a:t>site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('Access-Control-Allow-Origin', '*')</a:t>
            </a:r>
          </a:p>
          <a:p>
            <a:r>
              <a:rPr lang="en-US" dirty="0" err="1" smtClean="0">
                <a:latin typeface="Courier" charset="0"/>
              </a:rPr>
              <a:t>res.status</a:t>
            </a:r>
            <a:r>
              <a:rPr lang="en-US" dirty="0" smtClean="0">
                <a:latin typeface="Courier" charset="0"/>
              </a:rPr>
              <a:t>()</a:t>
            </a:r>
            <a:r>
              <a:rPr lang="en-US" dirty="0"/>
              <a:t> - set the HTTP status code to indicate an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res.status</a:t>
            </a:r>
            <a:r>
              <a:rPr lang="en-US" dirty="0">
                <a:latin typeface="Courier" charset="0"/>
              </a:rPr>
              <a:t>(404)</a:t>
            </a:r>
            <a:r>
              <a:rPr lang="en-US" dirty="0"/>
              <a:t> for Not Found errors</a:t>
            </a:r>
          </a:p>
          <a:p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send a string, object, or Array as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({error: 'Mocha exploded!'})</a:t>
            </a:r>
          </a:p>
          <a:p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redirect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('/login')</a:t>
            </a:r>
            <a:r>
              <a:rPr lang="en-US" dirty="0"/>
              <a:t> - redirect to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specify the values for variables in your </a:t>
            </a:r>
            <a:r>
              <a:rPr lang="en-US" dirty="0" smtClean="0"/>
              <a:t>template (i.e. the client), </a:t>
            </a:r>
            <a:r>
              <a:rPr lang="en-US" dirty="0"/>
              <a:t>just modify </a:t>
            </a:r>
            <a:r>
              <a:rPr lang="en-US" dirty="0" err="1" smtClean="0">
                <a:latin typeface="Courier" charset="0"/>
              </a:rPr>
              <a:t>res.locals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done with some middleware: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locals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title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'My Awesome Express App'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4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Once you've set up your local variables, call </a:t>
            </a:r>
            <a:r>
              <a:rPr lang="en-US" dirty="0" err="1" smtClean="0">
                <a:latin typeface="Courier" charset="0"/>
              </a:rPr>
              <a:t>res.render</a:t>
            </a:r>
            <a:r>
              <a:rPr lang="en-US" dirty="0" smtClean="0">
                <a:latin typeface="Courier" charset="0"/>
              </a:rPr>
              <a:t>(template)</a:t>
            </a:r>
          </a:p>
          <a:p>
            <a:pPr lvl="1"/>
            <a:r>
              <a:rPr lang="en-US" dirty="0" smtClean="0"/>
              <a:t>it'll </a:t>
            </a:r>
            <a:r>
              <a:rPr lang="en-US" dirty="0"/>
              <a:t>render the template using the local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You </a:t>
            </a:r>
            <a:r>
              <a:rPr lang="en-US" dirty="0"/>
              <a:t>can also pass in more local variables at call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4850110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'index'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{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greeting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'hi'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8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Express expects your templates to be in a </a:t>
            </a:r>
            <a:r>
              <a:rPr lang="en-US" dirty="0" smtClean="0">
                <a:latin typeface="Courier" charset="0"/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(or many) libraries to process those </a:t>
            </a:r>
            <a:r>
              <a:rPr lang="en-US" dirty="0" smtClean="0"/>
              <a:t>templates</a:t>
            </a:r>
          </a:p>
          <a:p>
            <a:r>
              <a:rPr lang="en-US" dirty="0"/>
              <a:t>L</a:t>
            </a:r>
            <a:r>
              <a:rPr lang="en-US" dirty="0" smtClean="0"/>
              <a:t>et's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EJS</a:t>
            </a:r>
            <a:r>
              <a:rPr lang="en-US" dirty="0"/>
              <a:t> (Embedded JavaScript) to render our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ejs</a:t>
            </a:r>
            <a:r>
              <a:rPr lang="en-US" dirty="0"/>
              <a:t> </a:t>
            </a:r>
            <a:r>
              <a:rPr lang="en-US" dirty="0" smtClean="0"/>
              <a:t>templates </a:t>
            </a:r>
            <a:r>
              <a:rPr lang="en-US" dirty="0"/>
              <a:t>and also as the 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17210"/>
            <a:ext cx="822959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engine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renderFile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'view engine'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render JavaScript variables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&lt;%= variable %&gt;</a:t>
            </a:r>
          </a:p>
          <a:p>
            <a:r>
              <a:rPr lang="en-US" dirty="0" smtClean="0"/>
              <a:t>You can also run JavaScript directly on the browser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 CODE %&gt;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These files typically have the extension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html.ejs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mongoose</a:t>
            </a:r>
            <a:r>
              <a:rPr lang="en-US" dirty="0" smtClean="0"/>
              <a:t> as your ODM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pPr lvl="1"/>
            <a:r>
              <a:rPr lang="en-US" dirty="0" smtClean="0"/>
              <a:t>Useful for manipulating the DOM</a:t>
            </a:r>
          </a:p>
          <a:p>
            <a:r>
              <a:rPr lang="en-US" dirty="0" smtClean="0"/>
              <a:t>After all that, look at frontend frameworks</a:t>
            </a:r>
          </a:p>
          <a:p>
            <a:pPr lvl="1"/>
            <a:r>
              <a:rPr lang="en-US" dirty="0" err="1" smtClean="0">
                <a:hlinkClick r:id="rId5"/>
              </a:rPr>
              <a:t>ReactJS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EmberJS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BackboneJS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dirty="0" smtClean="0">
                <a:hlinkClick r:id="rId2"/>
              </a:rPr>
              <a:t>Manager (RVM)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  <a:endParaRPr lang="en-US" dirty="0" smtClean="0"/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</a:t>
            </a:r>
            <a:r>
              <a:rPr lang="en-US" sz="3200" dirty="0" smtClean="0">
                <a:latin typeface="Courier"/>
                <a:cs typeface="Courier"/>
              </a:rPr>
              <a:t>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  <a:endParaRPr lang="en-US" dirty="0" smtClean="0"/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819</TotalTime>
  <Words>1753</Words>
  <Application>Microsoft Macintosh PowerPoint</Application>
  <PresentationFormat>On-screen Show (4:3)</PresentationFormat>
  <Paragraphs>331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</vt:lpstr>
      <vt:lpstr>Courier New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package.json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  <vt:lpstr>Express</vt:lpstr>
      <vt:lpstr>Hello World Express App</vt:lpstr>
      <vt:lpstr>Anatomy of an Express App</vt:lpstr>
      <vt:lpstr>Middleware</vt:lpstr>
      <vt:lpstr>Adding Middleware in Express</vt:lpstr>
      <vt:lpstr>The Express Router</vt:lpstr>
      <vt:lpstr>Router Example</vt:lpstr>
      <vt:lpstr>Router Methods</vt:lpstr>
      <vt:lpstr>Route Parameters</vt:lpstr>
      <vt:lpstr>Requests</vt:lpstr>
      <vt:lpstr>Responses</vt:lpstr>
      <vt:lpstr>Local Variables</vt:lpstr>
      <vt:lpstr>Rendering</vt:lpstr>
      <vt:lpstr>View Engine</vt:lpstr>
      <vt:lpstr>EJS</vt:lpstr>
      <vt:lpstr>Next Steps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149</cp:revision>
  <cp:lastPrinted>2016-09-10T02:47:32Z</cp:lastPrinted>
  <dcterms:created xsi:type="dcterms:W3CDTF">2016-09-10T01:24:30Z</dcterms:created>
  <dcterms:modified xsi:type="dcterms:W3CDTF">2016-09-10T15:04:18Z</dcterms:modified>
</cp:coreProperties>
</file>