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8"/>
    <p:restoredTop sz="94690"/>
  </p:normalViewPr>
  <p:slideViewPr>
    <p:cSldViewPr snapToObjects="1">
      <p:cViewPr varScale="1">
        <p:scale>
          <a:sx n="99" d="100"/>
          <a:sy n="99" d="100"/>
        </p:scale>
        <p:origin x="184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DFB-E25B-4944-B629-CCDA16D5402B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211-5F51-204C-BF92-DA25A5F7E416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FE90-A0CC-4B4C-98DA-E401C3E2CF44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DB40-9393-FC4C-A65A-04CE49023BA4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F76-BDA6-2847-9095-835FEFD9FF50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83AD-460F-0E4D-9867-79E812A04865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F4F4-B41D-9348-BFB2-856BF6234386}" type="datetime1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C9DA-BAA0-4648-91B2-40887710CC56}" type="datetime1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0AA-36CC-8344-9311-3BA8EBDE6AC8}" type="datetime1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A1DE-BA21-D144-BF6E-B42DA0039A0A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07F1-99E2-CE47-BF44-96ECD642AF81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F56F-DB95-B44B-BA3A-BDB6B9E1C54D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smtClean="0"/>
              <a:t> is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82</TotalTime>
  <Words>938</Words>
  <Application>Microsoft Macintosh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75</cp:revision>
  <dcterms:created xsi:type="dcterms:W3CDTF">2016-09-10T01:24:30Z</dcterms:created>
  <dcterms:modified xsi:type="dcterms:W3CDTF">2016-09-10T02:47:25Z</dcterms:modified>
</cp:coreProperties>
</file>