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49AD-7555-5E83-8391-6A79A3A9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F7D24-F9D7-EAA5-2BE7-252F3711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5743-7CFD-59DD-9B1F-F2D28D03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E555-6E37-15C7-7247-41CD9660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46BF-2991-17F5-C593-0DE0F6C6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60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6C81-BC0C-2C7A-4C91-87C6FDCB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6ACE3-5D0C-A27E-DB30-B6857636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9EC0-6E61-95E3-38D2-EE7D038B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DDDF-A69D-7C9E-BE39-50ABC96B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08CE-6114-8260-D1F9-04905DA0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67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4F78-8870-6FB9-119B-E71FFFEE5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E63F0-8D14-576D-642B-0AE03883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AF81-9AA1-E9E8-9F7D-C9DEB6FF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E0B9-EF57-FCA0-36A8-7AC2F21E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0B87-6F2F-256A-838A-BAA2513F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482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8B0-B963-0A60-1651-5BBF29B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32E9-058F-EF96-224D-B42B1D69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A62F7-C44A-1201-8EE9-8DEE4347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7BCA-9681-AC7D-27D9-40BBA5F8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6183-2793-4F63-94EE-8D5B55A5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049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F4F1-7050-350C-5CBD-DD4B564A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CB37-4B7D-0540-E4E7-BCC08946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1D9-6D30-1338-B787-3990400B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0A4A-3EEC-083F-43BA-9EEEC0F8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E884-6547-08FE-6A39-EB463D3E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4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DB02-F489-4DAF-432A-15AB6C61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88C7-4D45-4161-483B-ADF9159D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DEBC4-5B8A-3432-934C-3C76F4EDC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5E15-F0E4-462C-A0C0-3E435187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EEB6-D68A-BCEC-309A-A0A4B246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FC761-DCA1-8EE6-D380-5538F16E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8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9A52-6B63-271D-C41F-7628203C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595D1-CC80-B3AA-80EA-D3461413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F5E34-8058-F2DE-76CB-946050BB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E2E84-85F1-3DFC-6126-90B605E72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49023-738C-2138-CDDA-624407DCC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E5A0-DC35-67B9-FD17-83F5479C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AD75-0A2E-5A44-90AC-4909D621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EFBBD-003A-91EA-78E5-94126E96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134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E275-E31F-28D1-7156-9D0696CB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3A907-B1B7-BE58-C2DD-73E838E1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E5BF5-BFBC-0DED-FD1F-9D23F0C2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607C7-F152-42F8-7778-DAACDCB4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768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F339-53C8-8887-A845-81472FE6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1BA5A-9A93-E3FA-D949-6DD50547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AEFD1-5DF5-E304-22D9-562F02F4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36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20A-58A3-C6AB-3E5E-9112ED5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72E8-0BB5-D8AE-E6D7-D74E8AEA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36D2-D573-CCCC-E706-4A1C77BC2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6B91-2930-3D33-A16E-113E2C7F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4CFFF-FD57-6F67-6971-462F8EE2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DBFF-76C5-67C3-DB36-EBE51EBF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249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3DF2-566B-C1FB-9858-1677EEF2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A25C8-FAFD-47B8-4FF4-95EFEEF8C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5C7E-6AAF-9E41-E091-0560436F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5C97D-004F-06A0-B7FF-46D79A2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107D-864B-AEC8-1422-DA193E3B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6289-6AD8-0247-1881-0C2B4D50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514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5EB9C-01F3-CDB4-B84A-89A98AC5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4E05-AAB9-E3DF-E556-40E97E27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CA45-5E9A-4385-781A-C17641D0E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80CF7-93C9-49EE-8EC5-35C1F4BC13E4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0F0EE-118F-CFB8-8E3B-055357C6C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1D22-6304-778E-A547-7E210552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9C906-7CA7-4B82-BCE0-AADC8EF7503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31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071D-12A9-7453-177D-BE0FE13C3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</a:t>
            </a:r>
            <a:r>
              <a:rPr lang="fi-FI" dirty="0" err="1"/>
              <a:t>Actions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8901C-273A-01A7-F116-0DAF4564B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907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C7C9-4E91-521B-F8EC-1DA6369D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1. Johdanto GitHub </a:t>
            </a:r>
            <a:r>
              <a:rPr lang="fi-FI" dirty="0" err="1"/>
              <a:t>Actionsiin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ED26-C841-8C70-32F9-63F41D51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Mikä on GitHub </a:t>
            </a:r>
            <a:r>
              <a:rPr lang="fi-FI" dirty="0" err="1"/>
              <a:t>Actions</a:t>
            </a:r>
            <a:r>
              <a:rPr lang="fi-FI" dirty="0"/>
              <a:t>?</a:t>
            </a:r>
          </a:p>
          <a:p>
            <a:r>
              <a:rPr lang="fi-FI" dirty="0"/>
              <a:t>Automatisointi GitHubissa</a:t>
            </a:r>
          </a:p>
          <a:p>
            <a:r>
              <a:rPr lang="fi-FI" dirty="0"/>
              <a:t>CI/CD: </a:t>
            </a:r>
            <a:r>
              <a:rPr lang="fi-FI" dirty="0" err="1"/>
              <a:t>Continuous</a:t>
            </a:r>
            <a:r>
              <a:rPr lang="fi-FI" dirty="0"/>
              <a:t> </a:t>
            </a:r>
            <a:r>
              <a:rPr lang="fi-FI" dirty="0" err="1"/>
              <a:t>Integration</a:t>
            </a:r>
            <a:r>
              <a:rPr lang="fi-FI" dirty="0"/>
              <a:t> ja </a:t>
            </a:r>
            <a:r>
              <a:rPr lang="fi-FI" dirty="0" err="1"/>
              <a:t>Continuous</a:t>
            </a:r>
            <a:r>
              <a:rPr lang="fi-FI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253996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A3AE-6435-6D09-A045-F1421FA3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2. Perustermit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5C8E-029F-2C6B-0671-DC509E7C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Työnkulku (</a:t>
            </a:r>
            <a:r>
              <a:rPr lang="fi-FI" dirty="0" err="1"/>
              <a:t>Workflow</a:t>
            </a:r>
            <a:r>
              <a:rPr lang="fi-FI" dirty="0"/>
              <a:t>)</a:t>
            </a:r>
          </a:p>
          <a:p>
            <a:r>
              <a:rPr lang="fi-FI" dirty="0"/>
              <a:t>Työvaiheet (Job)</a:t>
            </a:r>
          </a:p>
          <a:p>
            <a:r>
              <a:rPr lang="fi-FI" dirty="0"/>
              <a:t>Vaihe (</a:t>
            </a:r>
            <a:r>
              <a:rPr lang="fi-FI" dirty="0" err="1"/>
              <a:t>Step</a:t>
            </a:r>
            <a:r>
              <a:rPr lang="fi-FI" dirty="0"/>
              <a:t>)</a:t>
            </a:r>
          </a:p>
          <a:p>
            <a:r>
              <a:rPr lang="fi-FI" dirty="0"/>
              <a:t>Tehtävä (Action)</a:t>
            </a:r>
          </a:p>
          <a:p>
            <a:r>
              <a:rPr lang="fi-FI" dirty="0" err="1"/>
              <a:t>Event</a:t>
            </a:r>
            <a:r>
              <a:rPr lang="fi-FI" dirty="0"/>
              <a:t> ja </a:t>
            </a:r>
            <a:r>
              <a:rPr lang="fi-FI" dirty="0" err="1"/>
              <a:t>Trigger</a:t>
            </a:r>
            <a:r>
              <a:rPr lang="fi-FI" dirty="0"/>
              <a:t>: Miten työnkulut käynnistetään</a:t>
            </a:r>
          </a:p>
        </p:txBody>
      </p:sp>
    </p:spTree>
    <p:extLst>
      <p:ext uri="{BB962C8B-B14F-4D97-AF65-F5344CB8AC3E}">
        <p14:creationId xmlns:p14="http://schemas.microsoft.com/office/powerpoint/2010/main" val="30480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7459-3A50-B145-4764-203CEF48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3. GitHub </a:t>
            </a:r>
            <a:r>
              <a:rPr lang="fi-FI" dirty="0" err="1"/>
              <a:t>Actionsin</a:t>
            </a:r>
            <a:r>
              <a:rPr lang="fi-FI" dirty="0"/>
              <a:t> rakenne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947E-17F8-12EA-B2F6-A71680FA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YAML-tiedostot työnkulkujen määrittelyyn</a:t>
            </a:r>
          </a:p>
          <a:p>
            <a:r>
              <a:rPr lang="fi-FI" dirty="0"/>
              <a:t>Esimerkki yksinkertaisesta työnkulusta</a:t>
            </a:r>
          </a:p>
        </p:txBody>
      </p:sp>
    </p:spTree>
    <p:extLst>
      <p:ext uri="{BB962C8B-B14F-4D97-AF65-F5344CB8AC3E}">
        <p14:creationId xmlns:p14="http://schemas.microsoft.com/office/powerpoint/2010/main" val="141814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85DB-3A53-DCAE-59ED-B04895B6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4. CI/CD työnkulun luominen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6B62-123A-31C9-351F-6B291251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Työnkulun konfigurointi: </a:t>
            </a:r>
            <a:r>
              <a:rPr lang="fi-FI" dirty="0" err="1"/>
              <a:t>build</a:t>
            </a:r>
            <a:r>
              <a:rPr lang="fi-FI" dirty="0"/>
              <a:t>, </a:t>
            </a:r>
            <a:r>
              <a:rPr lang="fi-FI" dirty="0" err="1"/>
              <a:t>test</a:t>
            </a:r>
            <a:r>
              <a:rPr lang="fi-FI" dirty="0"/>
              <a:t>, </a:t>
            </a:r>
            <a:r>
              <a:rPr lang="fi-FI" dirty="0" err="1"/>
              <a:t>deploy</a:t>
            </a:r>
            <a:endParaRPr lang="fi-FI" dirty="0"/>
          </a:p>
          <a:p>
            <a:r>
              <a:rPr lang="fi-FI" dirty="0" err="1"/>
              <a:t>Pull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-tarkistukset ja testien ajaminen automaattisesti</a:t>
            </a:r>
          </a:p>
        </p:txBody>
      </p:sp>
    </p:spTree>
    <p:extLst>
      <p:ext uri="{BB962C8B-B14F-4D97-AF65-F5344CB8AC3E}">
        <p14:creationId xmlns:p14="http://schemas.microsoft.com/office/powerpoint/2010/main" val="276055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AC2A-64BD-2926-7915-92A53F06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5. GitHub </a:t>
            </a:r>
            <a:r>
              <a:rPr lang="fi-FI" dirty="0" err="1"/>
              <a:t>Actionsin</a:t>
            </a:r>
            <a:r>
              <a:rPr lang="fi-FI" dirty="0"/>
              <a:t> käyttö eri ympäristöissä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8DBE-B80F-4BA5-3BB4-E1B0D864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Sovelluksen käyttöönottaminen eri ympäristöissä (esim. </a:t>
            </a:r>
            <a:r>
              <a:rPr lang="fi-FI" dirty="0" err="1"/>
              <a:t>Heroku</a:t>
            </a:r>
            <a:r>
              <a:rPr lang="fi-FI" dirty="0"/>
              <a:t>, AWS, </a:t>
            </a:r>
            <a:r>
              <a:rPr lang="fi-FI" dirty="0" err="1"/>
              <a:t>Docker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5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C15-7219-4137-CA44-D2C5CDF3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6. Edistyneet ominaisuudet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3A25-0077-2A10-8317-9B74AF5A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Salaisuuksien hallinta (</a:t>
            </a:r>
            <a:r>
              <a:rPr lang="fi-FI" dirty="0" err="1"/>
              <a:t>Secrets</a:t>
            </a:r>
            <a:r>
              <a:rPr lang="fi-FI" dirty="0"/>
              <a:t>)</a:t>
            </a:r>
          </a:p>
          <a:p>
            <a:r>
              <a:rPr lang="fi-FI" dirty="0"/>
              <a:t>Työnkulkujen monitorointi ja virheenkorjaus</a:t>
            </a:r>
          </a:p>
        </p:txBody>
      </p:sp>
    </p:spTree>
    <p:extLst>
      <p:ext uri="{BB962C8B-B14F-4D97-AF65-F5344CB8AC3E}">
        <p14:creationId xmlns:p14="http://schemas.microsoft.com/office/powerpoint/2010/main" val="35176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8353-0FA7-FE22-8635-74C48570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7. Yhteenveto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30E6-0D39-3D88-88EA-2D7DAD0F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Miksi käyttää GitHub </a:t>
            </a:r>
            <a:r>
              <a:rPr lang="fi-FI" dirty="0" err="1"/>
              <a:t>Actionsia</a:t>
            </a:r>
            <a:r>
              <a:rPr lang="fi-FI" dirty="0"/>
              <a:t>?</a:t>
            </a:r>
          </a:p>
          <a:p>
            <a:r>
              <a:rPr lang="fi-FI" dirty="0"/>
              <a:t>Keskeiset hyödyt</a:t>
            </a:r>
          </a:p>
        </p:txBody>
      </p:sp>
    </p:spTree>
    <p:extLst>
      <p:ext uri="{BB962C8B-B14F-4D97-AF65-F5344CB8AC3E}">
        <p14:creationId xmlns:p14="http://schemas.microsoft.com/office/powerpoint/2010/main" val="401424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Github Actions</vt:lpstr>
      <vt:lpstr>1. Johdanto GitHub Actionsiin</vt:lpstr>
      <vt:lpstr>2. Perustermit</vt:lpstr>
      <vt:lpstr>3. GitHub Actionsin rakenne</vt:lpstr>
      <vt:lpstr>4. CI/CD työnkulun luominen</vt:lpstr>
      <vt:lpstr>5. GitHub Actionsin käyttö eri ympäristöissä</vt:lpstr>
      <vt:lpstr>6. Edistyneet ominaisuudet</vt:lpstr>
      <vt:lpstr>7. Yhteenveto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Juslin Jukka</dc:creator>
  <cp:lastModifiedBy>Juslin Jukka</cp:lastModifiedBy>
  <cp:revision>1</cp:revision>
  <dcterms:created xsi:type="dcterms:W3CDTF">2024-09-10T08:04:44Z</dcterms:created>
  <dcterms:modified xsi:type="dcterms:W3CDTF">2024-09-10T08:08:14Z</dcterms:modified>
</cp:coreProperties>
</file>