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9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3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0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8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1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4283231" y="3953303"/>
            <a:ext cx="359654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55576" y="2944252"/>
            <a:ext cx="542282" cy="678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833471" y="0"/>
            <a:ext cx="1876394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594529" y="1052736"/>
            <a:ext cx="897173" cy="710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876388" y="2313747"/>
            <a:ext cx="1391399" cy="6951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67544" y="5702836"/>
            <a:ext cx="1155576" cy="12356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618576" y="5679351"/>
            <a:ext cx="1156806" cy="1020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887017" y="5715986"/>
            <a:ext cx="1034600" cy="473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834357" y="5715986"/>
            <a:ext cx="1034394" cy="473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377157" y="583578"/>
            <a:ext cx="914400" cy="330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4632" y="5216657"/>
            <a:ext cx="14015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07120" y="5228518"/>
            <a:ext cx="148347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94529" y="5204708"/>
            <a:ext cx="15725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55620" y="5196119"/>
            <a:ext cx="153740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7095" y="1902023"/>
            <a:ext cx="122587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78428" y="1902023"/>
            <a:ext cx="1037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database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50124" y="1902023"/>
            <a:ext cx="122587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01097" y="3244334"/>
            <a:ext cx="19239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01914" y="2271355"/>
            <a:ext cx="1369886" cy="538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01914" y="1278052"/>
            <a:ext cx="122587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01914" y="12780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Amsterdam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1864" y="219405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International Visitors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544" y="5163794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Law on drugs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614" y="5196119"/>
            <a:ext cx="1706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Red light district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11760" y="5196119"/>
            <a:ext cx="160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Law on Alcohol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92906" y="5157192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Common Rules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90600" y="1902023"/>
            <a:ext cx="1229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Website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02632" y="583579"/>
            <a:ext cx="98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statistics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1096" y="3253509"/>
            <a:ext cx="1923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The Rules and Law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896140" y="1647384"/>
            <a:ext cx="0" cy="623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27784" y="1462718"/>
            <a:ext cx="492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120056" y="1462718"/>
            <a:ext cx="0" cy="196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8" idx="1"/>
          </p:cNvCxnSpPr>
          <p:nvPr/>
        </p:nvCxnSpPr>
        <p:spPr>
          <a:xfrm>
            <a:off x="3120056" y="3429000"/>
            <a:ext cx="3810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3"/>
            <a:endCxn id="21" idx="1"/>
          </p:cNvCxnSpPr>
          <p:nvPr/>
        </p:nvCxnSpPr>
        <p:spPr>
          <a:xfrm>
            <a:off x="5075994" y="2086689"/>
            <a:ext cx="10911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4" idx="2"/>
          </p:cNvCxnSpPr>
          <p:nvPr/>
        </p:nvCxnSpPr>
        <p:spPr>
          <a:xfrm>
            <a:off x="4463059" y="3622841"/>
            <a:ext cx="0" cy="310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2"/>
            <a:endCxn id="6" idx="0"/>
          </p:cNvCxnSpPr>
          <p:nvPr/>
        </p:nvCxnSpPr>
        <p:spPr>
          <a:xfrm flipH="1">
            <a:off x="1181842" y="4169327"/>
            <a:ext cx="3101389" cy="99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</p:cNvCxnSpPr>
          <p:nvPr/>
        </p:nvCxnSpPr>
        <p:spPr>
          <a:xfrm flipH="1">
            <a:off x="3214864" y="4322079"/>
            <a:ext cx="1121037" cy="835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5"/>
            <a:endCxn id="23" idx="0"/>
          </p:cNvCxnSpPr>
          <p:nvPr/>
        </p:nvCxnSpPr>
        <p:spPr>
          <a:xfrm>
            <a:off x="4590215" y="4322079"/>
            <a:ext cx="790597" cy="882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6"/>
            <a:endCxn id="22" idx="0"/>
          </p:cNvCxnSpPr>
          <p:nvPr/>
        </p:nvCxnSpPr>
        <p:spPr>
          <a:xfrm>
            <a:off x="4642885" y="4169327"/>
            <a:ext cx="2781437" cy="1026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0"/>
            <a:endCxn id="21" idx="2"/>
          </p:cNvCxnSpPr>
          <p:nvPr/>
        </p:nvCxnSpPr>
        <p:spPr>
          <a:xfrm flipV="1">
            <a:off x="4463060" y="2271355"/>
            <a:ext cx="2316970" cy="972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1"/>
          </p:cNvCxnSpPr>
          <p:nvPr/>
        </p:nvCxnSpPr>
        <p:spPr>
          <a:xfrm flipH="1" flipV="1">
            <a:off x="755576" y="2517221"/>
            <a:ext cx="6362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1" idx="0"/>
          </p:cNvCxnSpPr>
          <p:nvPr/>
        </p:nvCxnSpPr>
        <p:spPr>
          <a:xfrm flipV="1">
            <a:off x="6780030" y="952911"/>
            <a:ext cx="0" cy="949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755576" y="583579"/>
            <a:ext cx="0" cy="195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55576" y="583578"/>
            <a:ext cx="37074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20" idx="0"/>
          </p:cNvCxnSpPr>
          <p:nvPr/>
        </p:nvCxnSpPr>
        <p:spPr>
          <a:xfrm>
            <a:off x="4463058" y="583578"/>
            <a:ext cx="1" cy="1318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107303" y="53861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 all kinds of graphs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740050" y="2944252"/>
            <a:ext cx="11156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Name</a:t>
            </a:r>
            <a:br>
              <a:rPr lang="nl-NL" sz="1100" dirty="0" smtClean="0"/>
            </a:br>
            <a:r>
              <a:rPr lang="nl-NL" sz="1100" dirty="0" smtClean="0"/>
              <a:t>Country</a:t>
            </a:r>
            <a:br>
              <a:rPr lang="nl-NL" sz="1100" dirty="0" smtClean="0"/>
            </a:br>
            <a:r>
              <a:rPr lang="nl-NL" sz="1100" dirty="0" smtClean="0"/>
              <a:t>ID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4660286" y="1162636"/>
            <a:ext cx="8314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Login ID</a:t>
            </a:r>
          </a:p>
          <a:p>
            <a:r>
              <a:rPr lang="nl-NL" sz="1100" dirty="0" smtClean="0"/>
              <a:t>Password</a:t>
            </a:r>
          </a:p>
          <a:p>
            <a:r>
              <a:rPr lang="nl-NL" sz="1100" dirty="0" smtClean="0"/>
              <a:t>pages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6928606" y="2445859"/>
            <a:ext cx="1297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Visited pages count</a:t>
            </a:r>
            <a:br>
              <a:rPr lang="nl-NL" sz="1100" dirty="0" smtClean="0"/>
            </a:br>
            <a:r>
              <a:rPr lang="nl-NL" sz="1100" dirty="0" smtClean="0"/>
              <a:t>and visit order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687016" y="5661248"/>
            <a:ext cx="9361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Name</a:t>
            </a:r>
            <a:br>
              <a:rPr lang="nl-NL" sz="1100" dirty="0" smtClean="0"/>
            </a:br>
            <a:r>
              <a:rPr lang="nl-NL" sz="1100" dirty="0" smtClean="0"/>
              <a:t>ID</a:t>
            </a:r>
            <a:br>
              <a:rPr lang="nl-NL" sz="1100" dirty="0" smtClean="0"/>
            </a:br>
            <a:r>
              <a:rPr lang="nl-NL" sz="1100" dirty="0" smtClean="0"/>
              <a:t> Legal Carry amount</a:t>
            </a:r>
            <a:br>
              <a:rPr lang="nl-NL" sz="1100" dirty="0" smtClean="0"/>
            </a:br>
            <a:r>
              <a:rPr lang="nl-NL" sz="1100" dirty="0" smtClean="0"/>
              <a:t>when overdoses</a:t>
            </a:r>
            <a:br>
              <a:rPr lang="nl-NL" sz="1100" dirty="0" smtClean="0"/>
            </a:br>
            <a:r>
              <a:rPr lang="nl-NL" sz="1100" dirty="0" smtClean="0"/>
              <a:t>legal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873920" y="5679351"/>
            <a:ext cx="9361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Name</a:t>
            </a:r>
            <a:br>
              <a:rPr lang="nl-NL" sz="1100" dirty="0" smtClean="0"/>
            </a:br>
            <a:r>
              <a:rPr lang="nl-NL" sz="1100" dirty="0" smtClean="0"/>
              <a:t>ID</a:t>
            </a:r>
            <a:br>
              <a:rPr lang="nl-NL" sz="1100" dirty="0" smtClean="0"/>
            </a:br>
            <a:r>
              <a:rPr lang="nl-NL" sz="1100" dirty="0" smtClean="0"/>
              <a:t>Percentage</a:t>
            </a:r>
            <a:br>
              <a:rPr lang="nl-NL" sz="1100" dirty="0" smtClean="0"/>
            </a:br>
            <a:r>
              <a:rPr lang="nl-NL" sz="1100" dirty="0" smtClean="0"/>
              <a:t>When overdoses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4985513" y="5702836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Rule</a:t>
            </a:r>
            <a:br>
              <a:rPr lang="nl-NL" sz="1100" dirty="0" smtClean="0"/>
            </a:br>
            <a:r>
              <a:rPr lang="nl-NL" sz="1100" dirty="0" smtClean="0"/>
              <a:t>Punishment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6956270" y="5742009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Law</a:t>
            </a:r>
            <a:br>
              <a:rPr lang="nl-NL" sz="1100" dirty="0" smtClean="0"/>
            </a:br>
            <a:r>
              <a:rPr lang="nl-NL" sz="1100" dirty="0" smtClean="0"/>
              <a:t>Punishment</a:t>
            </a:r>
            <a:endParaRPr lang="en-US" sz="1100" dirty="0"/>
          </a:p>
        </p:txBody>
      </p:sp>
      <p:cxnSp>
        <p:nvCxnSpPr>
          <p:cNvPr id="100" name="Straight Connector 99"/>
          <p:cNvCxnSpPr>
            <a:endCxn id="17" idx="2"/>
          </p:cNvCxnSpPr>
          <p:nvPr/>
        </p:nvCxnSpPr>
        <p:spPr>
          <a:xfrm flipV="1">
            <a:off x="1297858" y="2810192"/>
            <a:ext cx="788999" cy="33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026717" y="5597850"/>
            <a:ext cx="0" cy="104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120056" y="5585989"/>
            <a:ext cx="71789" cy="7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" idx="2"/>
          </p:cNvCxnSpPr>
          <p:nvPr/>
        </p:nvCxnSpPr>
        <p:spPr>
          <a:xfrm flipH="1">
            <a:off x="5384262" y="5565451"/>
            <a:ext cx="40759" cy="15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092280" y="5565451"/>
            <a:ext cx="0" cy="19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1" idx="3"/>
          </p:cNvCxnSpPr>
          <p:nvPr/>
        </p:nvCxnSpPr>
        <p:spPr>
          <a:xfrm>
            <a:off x="7392965" y="2086689"/>
            <a:ext cx="316900" cy="2270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8" idx="4"/>
            <a:endCxn id="13" idx="0"/>
          </p:cNvCxnSpPr>
          <p:nvPr/>
        </p:nvCxnSpPr>
        <p:spPr>
          <a:xfrm>
            <a:off x="6771668" y="369332"/>
            <a:ext cx="25427" cy="214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309813" y="39846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</a:t>
            </a:r>
            <a:endParaRPr lang="en-US" dirty="0"/>
          </a:p>
        </p:txBody>
      </p:sp>
      <p:sp>
        <p:nvSpPr>
          <p:cNvPr id="115" name="Arc 114"/>
          <p:cNvSpPr/>
          <p:nvPr/>
        </p:nvSpPr>
        <p:spPr>
          <a:xfrm rot="10141240">
            <a:off x="1627896" y="4374058"/>
            <a:ext cx="455540" cy="7311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c 117"/>
          <p:cNvSpPr/>
          <p:nvPr/>
        </p:nvSpPr>
        <p:spPr>
          <a:xfrm rot="4906738">
            <a:off x="6485123" y="4531493"/>
            <a:ext cx="455540" cy="7311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c 118"/>
          <p:cNvSpPr/>
          <p:nvPr/>
        </p:nvSpPr>
        <p:spPr>
          <a:xfrm rot="5712310">
            <a:off x="4728577" y="4516327"/>
            <a:ext cx="455540" cy="7311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c 119"/>
          <p:cNvSpPr/>
          <p:nvPr/>
        </p:nvSpPr>
        <p:spPr>
          <a:xfrm rot="10141240">
            <a:off x="3337714" y="4382339"/>
            <a:ext cx="455540" cy="7311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912865" y="238527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Can access</a:t>
            </a:r>
            <a:endParaRPr lang="en-US" sz="1100" dirty="0"/>
          </a:p>
        </p:txBody>
      </p:sp>
      <p:cxnSp>
        <p:nvCxnSpPr>
          <p:cNvPr id="123" name="Straight Connector 122"/>
          <p:cNvCxnSpPr/>
          <p:nvPr/>
        </p:nvCxnSpPr>
        <p:spPr>
          <a:xfrm flipV="1">
            <a:off x="4594162" y="1762800"/>
            <a:ext cx="292855" cy="12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931869" y="1836293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Has many</a:t>
            </a:r>
            <a:endParaRPr 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239653" y="1836293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Has a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80030" y="1331913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Can create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214864" y="2445859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Has many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88448" y="2742864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Are stored in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427017" y="4959482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124337" y="2011544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95296" y="1647384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(1,1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897266" y="1631995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838613" y="374408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082548" y="1647384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(1,1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463058" y="4907068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680919" y="3326736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352745" y="4963939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75685" y="4940785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370233" y="3004474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341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85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Ruixuan Hu</dc:creator>
  <cp:lastModifiedBy>Ruixuan Hu</cp:lastModifiedBy>
  <cp:revision>6</cp:revision>
  <dcterms:created xsi:type="dcterms:W3CDTF">2018-05-18T05:40:55Z</dcterms:created>
  <dcterms:modified xsi:type="dcterms:W3CDTF">2018-05-18T06:38:18Z</dcterms:modified>
</cp:coreProperties>
</file>