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0" r:id="rId4"/>
    <p:sldId id="280" r:id="rId5"/>
    <p:sldId id="273" r:id="rId6"/>
    <p:sldId id="274" r:id="rId7"/>
    <p:sldId id="275" r:id="rId8"/>
    <p:sldId id="277" r:id="rId9"/>
    <p:sldId id="278" r:id="rId10"/>
    <p:sldId id="264" r:id="rId11"/>
    <p:sldId id="279" r:id="rId12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258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 smtClean="0"/>
              <a:t>Formatvorlagen des Textmasters bearbeiten</a:t>
            </a:r>
            <a:endParaRPr lang="de-DE" dirty="0"/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87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57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94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14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27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95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42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39653FF-584C-4295-B9BD-B301234087FB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8346F-C88D-4D49-ABC1-C3DDD04515F6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19F2B-C775-47B0-A260-8177EC8DB4A2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AA0633-C32E-4DB7-874D-B49CB70BC79E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E6AC15-EBF0-44F5-B791-F813D2661253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853CE-5F01-4AB7-A559-DC0F983E1BAE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F78EA-5242-468F-A912-8FA022F01329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011B9-128F-492A-A37C-522214007730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6313F4-13FF-4F4D-9D80-357B8D3992DD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 smtClean="0"/>
              <a:t>Titelmaster-format </a:t>
            </a:r>
            <a:r>
              <a:rPr lang="de-DE" dirty="0"/>
              <a:t>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3B8368-28A1-41F1-B4AA-0F7CC97B3767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 smtClean="0"/>
              <a:t>Titelmaster-format </a:t>
            </a:r>
            <a:r>
              <a:rPr lang="de-DE" dirty="0"/>
              <a:t>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D672BB-7B69-462D-9852-95B95C57FEBD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3" name="Rechteck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 smtClean="0"/>
              <a:t>Formatvorlagen des Textmasters bearbeiten</a:t>
            </a:r>
            <a:endParaRPr lang="de-DE" dirty="0"/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9F11E63A-83C6-4C6B-AE73-D4ADB9AC03AA}" type="datetime1">
              <a:rPr lang="de-DE" smtClean="0"/>
              <a:t>13.11.2018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Projekt Partikelfilter basierte Lokalisationsverfahren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Florian </a:t>
            </a:r>
            <a:r>
              <a:rPr lang="de-DE" dirty="0" err="1" smtClean="0"/>
              <a:t>Folger</a:t>
            </a:r>
            <a:r>
              <a:rPr lang="de-DE" dirty="0" smtClean="0"/>
              <a:t>, </a:t>
            </a:r>
            <a:r>
              <a:rPr lang="de-DE" dirty="0" err="1" smtClean="0"/>
              <a:t>Justine</a:t>
            </a:r>
            <a:r>
              <a:rPr lang="de-DE" dirty="0" smtClean="0"/>
              <a:t> Probst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Ausblick</a:t>
            </a:r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r="22406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435996" cy="4343400"/>
          </a:xfrm>
        </p:spPr>
        <p:txBody>
          <a:bodyPr rtlCol="0"/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de-DE" dirty="0" smtClean="0"/>
              <a:t>Fertigstellen des Partikelfilters (</a:t>
            </a:r>
            <a:r>
              <a:rPr lang="de-DE" dirty="0" err="1" smtClean="0"/>
              <a:t>resampling</a:t>
            </a:r>
            <a:r>
              <a:rPr lang="de-DE" dirty="0" smtClean="0"/>
              <a:t>/Gewichtung)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de-DE" dirty="0" smtClean="0"/>
              <a:t>Client/Server Implementierung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de-DE" dirty="0" smtClean="0"/>
              <a:t>Verbindung mit live Kinect Daten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de-DE" dirty="0" smtClean="0"/>
              <a:t>Grundriss erzeugen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de-DE" dirty="0" smtClean="0"/>
              <a:t>Evtl. Pfadplanung</a:t>
            </a:r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Wendel, Jan, Integrierte Navigationssysteme</a:t>
            </a:r>
          </a:p>
          <a:p>
            <a:r>
              <a:rPr lang="de-DE" dirty="0" err="1" smtClean="0"/>
              <a:t>Abmayr</a:t>
            </a:r>
            <a:r>
              <a:rPr lang="de-DE" dirty="0" smtClean="0"/>
              <a:t>, Thomas, Skript</a:t>
            </a:r>
            <a:r>
              <a:rPr lang="de-DE" dirty="0"/>
              <a:t>: Multisensor Navigation </a:t>
            </a:r>
            <a:r>
              <a:rPr lang="de-DE" dirty="0" smtClean="0"/>
              <a:t>SS2018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5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Ziel</a:t>
            </a:r>
            <a:endParaRPr lang="de-DE" dirty="0"/>
          </a:p>
          <a:p>
            <a:pPr rtl="0"/>
            <a:r>
              <a:rPr lang="de-DE" dirty="0" smtClean="0"/>
              <a:t>Implementierung</a:t>
            </a:r>
            <a:endParaRPr lang="de-DE" dirty="0"/>
          </a:p>
          <a:p>
            <a:pPr rtl="0"/>
            <a:r>
              <a:rPr lang="de-DE" dirty="0" smtClean="0"/>
              <a:t>Aktueller Fortschritt (DEMO)</a:t>
            </a:r>
          </a:p>
          <a:p>
            <a:pPr rtl="0"/>
            <a:r>
              <a:rPr lang="de-DE" dirty="0" smtClean="0"/>
              <a:t>Ausblick</a:t>
            </a:r>
          </a:p>
          <a:p>
            <a:pPr rtl="0"/>
            <a:r>
              <a:rPr lang="de-DE" dirty="0" smtClean="0"/>
              <a:t>Literatur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5" y="1499616"/>
            <a:ext cx="9782801" cy="3009504"/>
          </a:xfrm>
        </p:spPr>
        <p:txBody>
          <a:bodyPr rtlCol="0"/>
          <a:lstStyle/>
          <a:p>
            <a:r>
              <a:rPr lang="de-DE" i="1" cap="none" dirty="0" smtClean="0"/>
              <a:t>„Ziel der Lehrveranstaltung ist die Entwicklung von </a:t>
            </a:r>
            <a:r>
              <a:rPr lang="de-DE" i="1" cap="none" dirty="0" err="1" smtClean="0"/>
              <a:t>Lokalisations</a:t>
            </a:r>
            <a:r>
              <a:rPr lang="de-DE" i="1" cap="none" dirty="0" smtClean="0"/>
              <a:t>‐ und Navigationsalgorithmen zur Lösung komplexer Probleme aus dem Bereich der Mobilen Robotik und Navigation sowie </a:t>
            </a:r>
            <a:r>
              <a:rPr lang="de-DE" i="1" cap="none" dirty="0"/>
              <a:t>d</a:t>
            </a:r>
            <a:r>
              <a:rPr lang="de-DE" i="1" cap="none" dirty="0" smtClean="0"/>
              <a:t>eren Implementierung und Integration in </a:t>
            </a:r>
            <a:r>
              <a:rPr lang="de-DE" i="1" cap="none" dirty="0"/>
              <a:t>d</a:t>
            </a:r>
            <a:r>
              <a:rPr lang="de-DE" i="1" cap="none" dirty="0" smtClean="0"/>
              <a:t>ie </a:t>
            </a:r>
            <a:r>
              <a:rPr lang="de-DE" i="1" cap="none" dirty="0"/>
              <a:t>z</a:t>
            </a:r>
            <a:r>
              <a:rPr lang="de-DE" i="1" cap="none" dirty="0" smtClean="0"/>
              <a:t>ur Verfügung gestellten Sensor‐ und Systemumgebungen.“</a:t>
            </a:r>
            <a:endParaRPr lang="de-DE" i="1" cap="none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Implementierung </a:t>
            </a:r>
            <a:r>
              <a:rPr lang="de-DE" dirty="0" smtClean="0"/>
              <a:t>(0)</a:t>
            </a:r>
            <a:endParaRPr lang="de-DE" dirty="0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4" r="19364"/>
          <a:stretch/>
        </p:blipFill>
        <p:spPr>
          <a:xfrm>
            <a:off x="1413892" y="1556792"/>
            <a:ext cx="6120680" cy="5097303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5" r="27299"/>
          <a:stretch/>
        </p:blipFill>
        <p:spPr>
          <a:xfrm>
            <a:off x="7506859" y="1705297"/>
            <a:ext cx="4104456" cy="50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Implementierung (1)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 smtClean="0"/>
              <a:t>Occupancy</a:t>
            </a:r>
            <a:r>
              <a:rPr lang="de-DE" dirty="0" smtClean="0"/>
              <a:t> </a:t>
            </a:r>
            <a:r>
              <a:rPr lang="de-DE" dirty="0" err="1" smtClean="0"/>
              <a:t>grid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123378"/>
            <a:ext cx="4814888" cy="2440044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de-DE" dirty="0" err="1" smtClean="0"/>
              <a:t>roboterdaten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28" y="2648757"/>
            <a:ext cx="4516931" cy="3387699"/>
          </a:xfrm>
        </p:spPr>
      </p:pic>
    </p:spTree>
    <p:extLst>
      <p:ext uri="{BB962C8B-B14F-4D97-AF65-F5344CB8AC3E}">
        <p14:creationId xmlns:p14="http://schemas.microsoft.com/office/powerpoint/2010/main" val="405617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Implementierung (2)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548573"/>
            <a:ext cx="4818888" cy="938784"/>
          </a:xfrm>
        </p:spPr>
        <p:txBody>
          <a:bodyPr rtlCol="0"/>
          <a:lstStyle/>
          <a:p>
            <a:pPr rtl="0"/>
            <a:r>
              <a:rPr lang="de-DE" dirty="0" smtClean="0"/>
              <a:t>Initiale </a:t>
            </a:r>
            <a:r>
              <a:rPr lang="de-DE" dirty="0" err="1" smtClean="0"/>
              <a:t>partikel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8" t="6232" r="32717" b="4190"/>
          <a:stretch/>
        </p:blipFill>
        <p:spPr>
          <a:xfrm>
            <a:off x="7589693" y="1548573"/>
            <a:ext cx="3786544" cy="5301160"/>
          </a:xfrm>
        </p:spPr>
      </p:pic>
      <p:sp>
        <p:nvSpPr>
          <p:cNvPr id="10" name="Inhaltsplatzhalter 4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/>
          <a:lstStyle/>
          <a:p>
            <a:pPr rtl="0"/>
            <a:r>
              <a:rPr lang="de-DE" dirty="0" smtClean="0"/>
              <a:t>500 Partikel </a:t>
            </a:r>
          </a:p>
          <a:p>
            <a:pPr rtl="0"/>
            <a:r>
              <a:rPr lang="de-DE" dirty="0" smtClean="0"/>
              <a:t>Random Orientierung</a:t>
            </a:r>
          </a:p>
          <a:p>
            <a:pPr rtl="0"/>
            <a:r>
              <a:rPr lang="de-DE" dirty="0" smtClean="0"/>
              <a:t>Platzierung nur innerhalb des gültigen (weißen) Bereichs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21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Implementierung (3)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548573"/>
            <a:ext cx="4818888" cy="938784"/>
          </a:xfrm>
        </p:spPr>
        <p:txBody>
          <a:bodyPr rtlCol="0"/>
          <a:lstStyle/>
          <a:p>
            <a:pPr rtl="0"/>
            <a:r>
              <a:rPr lang="de-DE" dirty="0" smtClean="0"/>
              <a:t>Gewichtung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93" y="692696"/>
            <a:ext cx="3786544" cy="2839908"/>
          </a:xfrm>
        </p:spPr>
      </p:pic>
      <p:sp>
        <p:nvSpPr>
          <p:cNvPr id="10" name="Inhaltsplatzhalter 4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/>
          <a:lstStyle/>
          <a:p>
            <a:pPr rtl="0"/>
            <a:r>
              <a:rPr lang="de-DE" smtClean="0"/>
              <a:t>Vergleichen </a:t>
            </a:r>
            <a:r>
              <a:rPr lang="de-DE" dirty="0" smtClean="0"/>
              <a:t>der Distanzen</a:t>
            </a:r>
          </a:p>
          <a:p>
            <a:r>
              <a:rPr lang="de-DE" dirty="0" smtClean="0"/>
              <a:t>Berechnung der Differenz </a:t>
            </a:r>
            <a:r>
              <a:rPr lang="de-DE" dirty="0"/>
              <a:t>(immer </a:t>
            </a:r>
            <a:r>
              <a:rPr lang="de-DE" dirty="0" smtClean="0"/>
              <a:t>positiv) zwischen </a:t>
            </a:r>
            <a:r>
              <a:rPr lang="de-DE" u="sng" dirty="0" smtClean="0"/>
              <a:t>Distanzen des Partikels</a:t>
            </a:r>
            <a:r>
              <a:rPr lang="de-DE" dirty="0" smtClean="0"/>
              <a:t> und der </a:t>
            </a:r>
            <a:r>
              <a:rPr lang="de-DE" u="sng" dirty="0" smtClean="0"/>
              <a:t>Distanzen der Kinect Daten</a:t>
            </a:r>
            <a:r>
              <a:rPr lang="de-DE" dirty="0" smtClean="0"/>
              <a:t> pro Segment</a:t>
            </a:r>
          </a:p>
          <a:p>
            <a:r>
              <a:rPr lang="de-DE" dirty="0" smtClean="0"/>
              <a:t>Median gefilterte Ergebnisse, um Ausreißer zu eliminieren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91" y="3424139"/>
            <a:ext cx="3790846" cy="28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Implementierung (4)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548573"/>
            <a:ext cx="4818888" cy="938784"/>
          </a:xfrm>
        </p:spPr>
        <p:txBody>
          <a:bodyPr rtlCol="0"/>
          <a:lstStyle/>
          <a:p>
            <a:pPr rtl="0"/>
            <a:r>
              <a:rPr lang="de-DE" dirty="0" err="1" smtClean="0"/>
              <a:t>resampling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9" t="15665" r="31093" b="11311"/>
          <a:stretch/>
        </p:blipFill>
        <p:spPr>
          <a:xfrm>
            <a:off x="7462564" y="260648"/>
            <a:ext cx="3824424" cy="6453717"/>
          </a:xfrm>
        </p:spPr>
      </p:pic>
      <p:sp>
        <p:nvSpPr>
          <p:cNvPr id="10" name="Inhaltsplatzhalter 4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/>
          <a:lstStyle/>
          <a:p>
            <a:pPr rtl="0"/>
            <a:r>
              <a:rPr lang="de-DE" dirty="0" smtClean="0"/>
              <a:t>Partikel mit hoher Gewichtung werden vervielfältigt</a:t>
            </a:r>
          </a:p>
          <a:p>
            <a:pPr rtl="0"/>
            <a:endParaRPr lang="de-DE" dirty="0"/>
          </a:p>
          <a:p>
            <a:pPr rtl="0"/>
            <a:r>
              <a:rPr lang="de-DE" dirty="0" smtClean="0"/>
              <a:t>(funktioniert noch nicht)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0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3852" y="2348880"/>
            <a:ext cx="3293422" cy="1371600"/>
          </a:xfrm>
        </p:spPr>
        <p:txBody>
          <a:bodyPr rtlCol="0"/>
          <a:lstStyle/>
          <a:p>
            <a:pPr rtl="0"/>
            <a:r>
              <a:rPr lang="de-DE" dirty="0" smtClean="0"/>
              <a:t>Aktueller fortschritt</a:t>
            </a:r>
            <a:endParaRPr lang="de-DE" dirty="0"/>
          </a:p>
        </p:txBody>
      </p:sp>
      <p:pic>
        <p:nvPicPr>
          <p:cNvPr id="5" name="Bildplatzhalter 4"/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752600"/>
            <a:ext cx="6691009" cy="3024336"/>
          </a:xfrm>
        </p:spPr>
      </p:pic>
      <p:sp>
        <p:nvSpPr>
          <p:cNvPr id="6" name="Textfeld 5"/>
          <p:cNvSpPr txBox="1"/>
          <p:nvPr/>
        </p:nvSpPr>
        <p:spPr>
          <a:xfrm>
            <a:off x="10193133" y="4797054"/>
            <a:ext cx="16561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Quelle: http://m.memegen.com/85wdoz.jpg</a:t>
            </a:r>
          </a:p>
        </p:txBody>
      </p:sp>
    </p:spTree>
    <p:extLst>
      <p:ext uri="{BB962C8B-B14F-4D97-AF65-F5344CB8AC3E}">
        <p14:creationId xmlns:p14="http://schemas.microsoft.com/office/powerpoint/2010/main" val="10048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192</Words>
  <Application>Microsoft Office PowerPoint</Application>
  <PresentationFormat>Benutzerdefiniert</PresentationFormat>
  <Paragraphs>50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Euphemia</vt:lpstr>
      <vt:lpstr>Wingdings</vt:lpstr>
      <vt:lpstr>Mathematik 16:9</vt:lpstr>
      <vt:lpstr>Projekt Partikelfilter basierte Lokalisationsverfahren</vt:lpstr>
      <vt:lpstr>Gliederung</vt:lpstr>
      <vt:lpstr>ZIEL</vt:lpstr>
      <vt:lpstr>Implementierung (0)</vt:lpstr>
      <vt:lpstr>Implementierung (1)</vt:lpstr>
      <vt:lpstr>Implementierung (2)</vt:lpstr>
      <vt:lpstr>Implementierung (3)</vt:lpstr>
      <vt:lpstr>Implementierung (4)</vt:lpstr>
      <vt:lpstr>Aktueller fortschritt</vt:lpstr>
      <vt:lpstr>Ausblick</vt:lpstr>
      <vt:lpstr>Literatur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Partikelfilter basierte Lokalisationsverfahren</dc:title>
  <dc:creator>Sysadmin</dc:creator>
  <cp:lastModifiedBy>Sysadmin</cp:lastModifiedBy>
  <cp:revision>12</cp:revision>
  <dcterms:created xsi:type="dcterms:W3CDTF">2018-11-13T12:02:20Z</dcterms:created>
  <dcterms:modified xsi:type="dcterms:W3CDTF">2018-11-13T13:19:20Z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