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74" r:id="rId6"/>
    <p:sldId id="260" r:id="rId7"/>
    <p:sldId id="268" r:id="rId8"/>
    <p:sldId id="275" r:id="rId9"/>
    <p:sldId id="276" r:id="rId10"/>
    <p:sldId id="278" r:id="rId11"/>
    <p:sldId id="261" r:id="rId12"/>
    <p:sldId id="279" r:id="rId13"/>
    <p:sldId id="283" r:id="rId14"/>
    <p:sldId id="269" r:id="rId15"/>
    <p:sldId id="280" r:id="rId16"/>
    <p:sldId id="281" r:id="rId17"/>
    <p:sldId id="282" r:id="rId18"/>
    <p:sldId id="284" r:id="rId19"/>
    <p:sldId id="286" r:id="rId20"/>
    <p:sldId id="287" r:id="rId21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04/03/2020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23999" y="1604503"/>
            <a:ext cx="9144000" cy="13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Bonjour ! </a:t>
            </a:r>
            <a:endParaRPr lang="fr-FR" sz="40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439786" y="3250276"/>
            <a:ext cx="7312429" cy="176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Merci d’avoir accepté de participer à notre expérience.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>
                <a:ea typeface="Calibri"/>
                <a:cs typeface="Calibri"/>
                <a:sym typeface="Calibri"/>
              </a:rPr>
              <a:t>Avant de commencer, merci de bien vouloir éteindre votre téléphone portable.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727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Le</a:t>
            </a:r>
            <a:r>
              <a:rPr lang="fr-FR" dirty="0" smtClean="0"/>
              <a:t> </a:t>
            </a:r>
            <a:r>
              <a:rPr lang="fr-FR" i="1" dirty="0" smtClean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commencer le jeu.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[O] pour répondre « Oui » et la touche [N] pour répondre « Non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5155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66308" y="2718263"/>
            <a:ext cx="5459385" cy="590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Avez-vous vu au moins une femme 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83355" y="3735187"/>
            <a:ext cx="2825288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Oui [O]  /  Non [N]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1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95402" y="2718263"/>
            <a:ext cx="5401196" cy="590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Avez-vous vu au moins </a:t>
            </a:r>
            <a:r>
              <a:rPr lang="fr-FR" dirty="0" smtClean="0"/>
              <a:t>un homme ?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83355" y="3735187"/>
            <a:ext cx="2825288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Oui [O]  /  Non [N]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7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978" y="2766220"/>
            <a:ext cx="8206047" cy="1325563"/>
          </a:xfrm>
        </p:spPr>
        <p:txBody>
          <a:bodyPr/>
          <a:lstStyle/>
          <a:p>
            <a:pPr algn="ctr"/>
            <a:r>
              <a:rPr lang="fr-FR" dirty="0" smtClean="0"/>
              <a:t>Le </a:t>
            </a:r>
            <a:r>
              <a:rPr lang="fr-FR" i="1" dirty="0" smtClean="0"/>
              <a:t>jeu de discrimination </a:t>
            </a:r>
            <a:r>
              <a:rPr lang="fr-FR" dirty="0" smtClean="0"/>
              <a:t>est terminé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1817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Instructions pour le </a:t>
            </a:r>
            <a:r>
              <a:rPr lang="fr-FR" i="1" dirty="0" smtClean="0"/>
              <a:t>jeu de mémoire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A chaque essai de ce jeu, nous allons vous présenter plusieurs images de visages en même temps. Il s’agit de visages d’hommes ou de femmes; certains auront une expression apeurée et d’autres auront une expression faciale neutre.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Dans certains essais, nous vous demanderons si vous avez vu « plus d’hommes » ; dans les autres, nous vous demanderons si vous avez vu « plus de femmes ».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Répondez par « Femmes » ou par « Hommes » aussi rapidement que possible, en appuyant sur les touches [F] ou [H] du clavier.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Attention: vous ne pourrez pas modifier votre réponse!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405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pour le </a:t>
            </a:r>
            <a:r>
              <a:rPr lang="fr-FR" i="1" dirty="0" smtClean="0"/>
              <a:t>jeu de mémoire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17616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avoir plusieurs essais d’entrainement.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[F] pour répondre « Femmes » et la touche [H] pour répondre « Hommes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0748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pour le </a:t>
            </a:r>
            <a:r>
              <a:rPr lang="fr-FR" i="1" dirty="0" smtClean="0"/>
              <a:t>jeu de mémoire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du </a:t>
            </a:r>
            <a:r>
              <a:rPr lang="fr-FR" sz="2000" i="1" dirty="0"/>
              <a:t>jeu de mémoire </a:t>
            </a:r>
            <a:r>
              <a:rPr lang="fr-FR" sz="2000" dirty="0"/>
              <a:t>est terminé.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Si vous avez des questions, demandez à l’expérimentatrice  s’il vous plait.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6794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smtClean="0"/>
              <a:t>Le</a:t>
            </a:r>
            <a:r>
              <a:rPr lang="fr-FR" dirty="0" smtClean="0"/>
              <a:t> </a:t>
            </a:r>
            <a:r>
              <a:rPr lang="fr-FR" i="1" dirty="0" smtClean="0"/>
              <a:t>jeu de mémoire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199" y="1825625"/>
            <a:ext cx="10159539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commencer le jeu.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[F] pour répondre « Femmes » et la touche [H] pour répondre « Hommes ».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5570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6683" y="2718263"/>
            <a:ext cx="7078634" cy="482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Avez-vous vu </a:t>
            </a:r>
            <a:r>
              <a:rPr lang="fr-FR" dirty="0" smtClean="0"/>
              <a:t>plus de Femmes ou d’Hommes?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59630" y="3735187"/>
            <a:ext cx="4272742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Femmes [F]  /  Hommes [H]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2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766220"/>
            <a:ext cx="7009707" cy="1325563"/>
          </a:xfrm>
        </p:spPr>
        <p:txBody>
          <a:bodyPr/>
          <a:lstStyle/>
          <a:p>
            <a:pPr algn="ctr"/>
            <a:r>
              <a:rPr lang="fr-FR" dirty="0" smtClean="0"/>
              <a:t>Le </a:t>
            </a:r>
            <a:r>
              <a:rPr lang="fr-FR" i="1" dirty="0" smtClean="0"/>
              <a:t>jeu de mémoire </a:t>
            </a:r>
            <a:r>
              <a:rPr lang="fr-FR" dirty="0" smtClean="0"/>
              <a:t>est terminé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5458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1848"/>
            <a:ext cx="10515600" cy="4314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Vous allez jouer à deux jeux (le </a:t>
            </a:r>
            <a:r>
              <a:rPr lang="fr-FR" sz="2000" i="1" dirty="0"/>
              <a:t>jeu de discrimination</a:t>
            </a:r>
            <a:r>
              <a:rPr lang="fr-FR" sz="2000" dirty="0"/>
              <a:t>, et le </a:t>
            </a:r>
            <a:r>
              <a:rPr lang="fr-FR" sz="2000" i="1" dirty="0"/>
              <a:t>jeu de recherche</a:t>
            </a:r>
            <a:r>
              <a:rPr lang="fr-FR" sz="2000" dirty="0"/>
              <a:t>) qui durent environ 20 minutes chacun.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Chaque jeu est divisé en 200 "essais", qui rapportent plus ou moins d'argent. Par exemple, il y a des essais pour lesquels une réponse correcte rapporte </a:t>
            </a:r>
            <a:r>
              <a:rPr lang="fr-FR" sz="2000" dirty="0">
                <a:solidFill>
                  <a:srgbClr val="FF0000"/>
                </a:solidFill>
              </a:rPr>
              <a:t>5 centimes </a:t>
            </a:r>
            <a:r>
              <a:rPr lang="fr-FR" sz="2000" dirty="0"/>
              <a:t>et d’autres pour lesquels une réponse correcte rapporte </a:t>
            </a:r>
            <a:r>
              <a:rPr lang="fr-FR" sz="2000" dirty="0">
                <a:solidFill>
                  <a:srgbClr val="FF0000"/>
                </a:solidFill>
              </a:rPr>
              <a:t>2 euros</a:t>
            </a:r>
            <a:r>
              <a:rPr lang="fr-FR" sz="2000" dirty="0"/>
              <a:t>. Nous vous indiquerons, à chaque essai, quelle est la récompense en jeu.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Note: vous recevrez une indemnisation financière de </a:t>
            </a:r>
            <a:r>
              <a:rPr lang="fr-FR" sz="2000" dirty="0">
                <a:solidFill>
                  <a:srgbClr val="FF0000"/>
                </a:solidFill>
              </a:rPr>
              <a:t>X€ </a:t>
            </a:r>
            <a:r>
              <a:rPr lang="fr-FR" sz="2000" dirty="0"/>
              <a:t>pour avoir participé à l'expérience, quelle que soit votre performance. Cela dit, vous recevrez un bonus financier proportionnel à votre performance. En effet, à la fin de l'expérience, nous sélectionnerons </a:t>
            </a:r>
            <a:r>
              <a:rPr lang="fr-FR" sz="2000" dirty="0">
                <a:solidFill>
                  <a:srgbClr val="FF0000"/>
                </a:solidFill>
              </a:rPr>
              <a:t>10 essais </a:t>
            </a:r>
            <a:r>
              <a:rPr lang="fr-FR" sz="2000" dirty="0"/>
              <a:t>de chaque jeu au hasard, et vous recevrez la somme d'argent qui leur correspond (2 euros ou 5 centimes si vous avez répondu correctement, rien sinon).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129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364012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L’expérience est terminée.</a:t>
            </a:r>
            <a:br>
              <a:rPr lang="fr-FR" dirty="0" smtClean="0"/>
            </a:b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Merci </a:t>
            </a:r>
            <a:r>
              <a:rPr lang="fr-FR" dirty="0"/>
              <a:t>d’avoir participé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38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finir</a:t>
            </a: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2686" y="2202873"/>
            <a:ext cx="5186631" cy="5652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La somme d’argent que peut vous rapporter un bloc sera affichée à l’écran. Exemple :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21128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2686" y="2148842"/>
            <a:ext cx="5186631" cy="477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Pour </a:t>
            </a:r>
            <a:r>
              <a:rPr lang="fr-FR" dirty="0"/>
              <a:t>ce bloc, la somme en jeu est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21128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2686" y="2148842"/>
            <a:ext cx="5186631" cy="477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Pour </a:t>
            </a:r>
            <a:r>
              <a:rPr lang="fr-FR" dirty="0"/>
              <a:t>ce bloc, la somme en jeu est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219596"/>
            <a:ext cx="1080000" cy="108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1" y="3219596"/>
            <a:ext cx="10871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Instructions pour le </a:t>
            </a:r>
            <a:r>
              <a:rPr lang="fr-FR" i="1" dirty="0" smtClean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724"/>
          </a:xfrm>
        </p:spPr>
        <p:txBody>
          <a:bodyPr/>
          <a:lstStyle/>
          <a:p>
            <a:pPr marL="0" indent="0" algn="just">
              <a:buNone/>
            </a:pPr>
            <a:r>
              <a:rPr lang="fr-FR" sz="2000" dirty="0"/>
              <a:t>A chaque essai de ce jeu, nous allons vous présenter une séquence d’images de visages très rapide. Certains de ces visages ont été brouillés pour vous distraire.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 jeu consiste à reconnaître le genre (homme ou femme) des visages intactes, c’est-à-dire non brouillés. Exemple: </a:t>
            </a:r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11" t="946" r="1475" b="-236"/>
          <a:stretch/>
        </p:blipFill>
        <p:spPr>
          <a:xfrm>
            <a:off x="7365077" y="4330931"/>
            <a:ext cx="1875349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16" t="484" r="1078" b="1149"/>
          <a:stretch/>
        </p:blipFill>
        <p:spPr>
          <a:xfrm>
            <a:off x="3050772" y="4322618"/>
            <a:ext cx="1791548" cy="1800000"/>
          </a:xfrm>
          <a:prstGeom prst="rect">
            <a:avLst/>
          </a:prstGeom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81129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brouillé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7452934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intact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Instructions pour le </a:t>
            </a:r>
            <a:r>
              <a:rPr lang="fr-FR" i="1" dirty="0" smtClean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Dans certains essais, nous vous demanderons si vous avez vu "au moins un homme" ; dans les autres, nous vous demanderons si vous avez vu "au moins une femme".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Répondez par « Oui » ou par « Non » aussi rapidement que possible, en appuyant sur les touches [O] ou [N] du clavier.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Attention: vous ne pourrez pas modifier votre réponse!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6623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pour le </a:t>
            </a:r>
            <a:r>
              <a:rPr lang="fr-FR" i="1" dirty="0" smtClean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avoir plusieurs essais d’entrainement.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[O] pour répondre « Oui » et la touche [N] pour répondre « Non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0715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pour le </a:t>
            </a:r>
            <a:r>
              <a:rPr lang="fr-FR" i="1" dirty="0" smtClean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du jeu de discrimination est terminé.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Si vous avez des questions, demandez à l’expérimentatrice  s’il vous plait.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882</Words>
  <Application>Microsoft Office PowerPoint</Application>
  <PresentationFormat>Grand écran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Instructions pour le jeu de discrimination</vt:lpstr>
      <vt:lpstr>Instructions pour le jeu de discrimination</vt:lpstr>
      <vt:lpstr>Entrainement pour le jeu de discrimination</vt:lpstr>
      <vt:lpstr>Entrainement pour le jeu de discrimination</vt:lpstr>
      <vt:lpstr>Le jeu de discrimination</vt:lpstr>
      <vt:lpstr>Présentation PowerPoint</vt:lpstr>
      <vt:lpstr>Présentation PowerPoint</vt:lpstr>
      <vt:lpstr>Le jeu de discrimination est terminé</vt:lpstr>
      <vt:lpstr>Instructions pour le jeu de mémoire</vt:lpstr>
      <vt:lpstr>Entrainement pour le jeu de mémoire</vt:lpstr>
      <vt:lpstr>Entrainement pour le jeu de mémoire</vt:lpstr>
      <vt:lpstr>Le jeu de mémoire</vt:lpstr>
      <vt:lpstr>Présentation PowerPoint</vt:lpstr>
      <vt:lpstr>Le jeu de mémoire est terminé</vt:lpstr>
      <vt:lpstr>L’expérience est terminée.   Merci d’avoir participé.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SPORRER Juliana</cp:lastModifiedBy>
  <cp:revision>9</cp:revision>
  <dcterms:created xsi:type="dcterms:W3CDTF">2020-03-04T10:36:12Z</dcterms:created>
  <dcterms:modified xsi:type="dcterms:W3CDTF">2020-03-04T14:36:17Z</dcterms:modified>
</cp:coreProperties>
</file>