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60" r:id="rId7"/>
    <p:sldId id="268" r:id="rId8"/>
    <p:sldId id="275" r:id="rId9"/>
    <p:sldId id="276" r:id="rId10"/>
    <p:sldId id="278" r:id="rId11"/>
    <p:sldId id="261" r:id="rId12"/>
    <p:sldId id="279" r:id="rId13"/>
    <p:sldId id="283" r:id="rId14"/>
    <p:sldId id="269" r:id="rId15"/>
    <p:sldId id="280" r:id="rId16"/>
    <p:sldId id="281" r:id="rId17"/>
    <p:sldId id="282" r:id="rId18"/>
    <p:sldId id="284" r:id="rId19"/>
    <p:sldId id="286" r:id="rId20"/>
    <p:sldId id="287" r:id="rId21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Avant de commencer, merci de bien vouloir éteindre votre téléphone portable.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Le</a:t>
            </a:r>
            <a:r>
              <a:rPr lang="fr-FR" dirty="0" smtClean="0"/>
              <a:t>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5155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6308" y="2718263"/>
            <a:ext cx="5459385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une femme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5402" y="2718263"/>
            <a:ext cx="5401196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</a:t>
            </a:r>
            <a:r>
              <a:rPr lang="fr-FR" dirty="0" smtClean="0"/>
              <a:t>un homme ?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7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978" y="2766220"/>
            <a:ext cx="8206047" cy="1325563"/>
          </a:xfrm>
        </p:spPr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i="1" dirty="0" smtClean="0"/>
              <a:t>jeu de discrimination </a:t>
            </a:r>
            <a:r>
              <a:rPr lang="fr-FR" dirty="0" smtClean="0"/>
              <a:t>est terminé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817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plusieurs images de visages en même temps. Il s’agit de visages d’hommes ou de femmes; certains auront une expression apeurée et d’autres auront une expression faciale neutre.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« plus d’hommes » ; dans les autres, nous vous demanderons si vous avez vu « plus de femmes ».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Femmes » ou par « Hommes » aussi rapidement que possible, en appuyant sur les touches [F] ou [H] du clavier.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Attention: vous ne pourrez pas modifier votre réponse!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05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17616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0748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mémoire </a:t>
            </a:r>
            <a:r>
              <a:rPr lang="fr-FR" sz="2000" dirty="0"/>
              <a:t>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94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Le</a:t>
            </a:r>
            <a:r>
              <a:rPr lang="fr-FR" dirty="0" smtClean="0"/>
              <a:t>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159539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70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6683" y="2718263"/>
            <a:ext cx="7078634" cy="482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Avez-vous vu </a:t>
            </a:r>
            <a:r>
              <a:rPr lang="fr-FR" dirty="0" smtClean="0"/>
              <a:t>plus de Femmes ou d’Hommes?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9630" y="3735187"/>
            <a:ext cx="4272742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Femmes [F]  /  Hommes [H]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2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766220"/>
            <a:ext cx="7009707" cy="1325563"/>
          </a:xfrm>
        </p:spPr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i="1" dirty="0" smtClean="0"/>
              <a:t>jeu de mémoire </a:t>
            </a:r>
            <a:r>
              <a:rPr lang="fr-FR" dirty="0" smtClean="0"/>
              <a:t>est terminé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458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deux jeux (le </a:t>
            </a:r>
            <a:r>
              <a:rPr lang="fr-FR" sz="2000" i="1" dirty="0"/>
              <a:t>jeu de discrimination</a:t>
            </a:r>
            <a:r>
              <a:rPr lang="fr-FR" sz="2000" dirty="0"/>
              <a:t>, et le </a:t>
            </a:r>
            <a:r>
              <a:rPr lang="fr-FR" sz="2000" i="1" dirty="0"/>
              <a:t>jeu de recherche</a:t>
            </a:r>
            <a:r>
              <a:rPr lang="fr-FR" sz="2000" dirty="0"/>
              <a:t>) qui durent environ 20 minutes chacun.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Chaque jeu est divisé en 200 "essais", qui rapportent plus ou moins d'argent. Par exemple, il y a des essais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10 essais </a:t>
            </a:r>
            <a:r>
              <a:rPr lang="fr-FR" sz="2000" dirty="0"/>
              <a:t>de chaque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L’expérience est terminée.</a:t>
            </a:r>
            <a:br>
              <a:rPr lang="fr-FR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Merci </a:t>
            </a:r>
            <a:r>
              <a:rPr lang="fr-FR" dirty="0"/>
              <a:t>d’avoir participé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202873"/>
            <a:ext cx="5186631" cy="5652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La somme d’argent que peut vous rapporter un bloc sera affichée à l’écran. Exemple 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ce bloc, la somme en jeu 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ce bloc, la somme en jeu 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9596"/>
            <a:ext cx="1080000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1" y="3219596"/>
            <a:ext cx="10871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très rapide. Certains de ces visages ont été brouillés pour vous distraire.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le genre (homme ou femme) des </a:t>
            </a:r>
            <a:r>
              <a:rPr lang="fr-FR" sz="2000"/>
              <a:t>visages </a:t>
            </a:r>
            <a:r>
              <a:rPr lang="fr-FR" sz="2000" smtClean="0"/>
              <a:t>intacts</a:t>
            </a:r>
            <a:r>
              <a:rPr lang="fr-FR" sz="2000" dirty="0"/>
              <a:t>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"au moins un homme" ; dans les autres, nous vous demanderons si vous avez vu "au moins une femme".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Oui » ou par « Non » aussi rapidement que possible, en appuyant sur les touches [O] ou [N] du clavier.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Attention: vous ne pourrez pas modifier votre réponse!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jeu de discrimination 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882</Words>
  <Application>Microsoft Office PowerPoint</Application>
  <PresentationFormat>Grand écran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Instructions pour le jeu de discrimination</vt:lpstr>
      <vt:lpstr>Instructions pour le jeu de discrimination</vt:lpstr>
      <vt:lpstr>Entrainement pour le jeu de discrimination</vt:lpstr>
      <vt:lpstr>Entrainement pour le jeu de discrimination</vt:lpstr>
      <vt:lpstr>Le jeu de discrimination</vt:lpstr>
      <vt:lpstr>Présentation PowerPoint</vt:lpstr>
      <vt:lpstr>Présentation PowerPoint</vt:lpstr>
      <vt:lpstr>Le jeu de discrimination est terminé</vt:lpstr>
      <vt:lpstr>Instructions pour le jeu de mémoire</vt:lpstr>
      <vt:lpstr>Entrainement pour le jeu de mémoire</vt:lpstr>
      <vt:lpstr>Entrainement pour le jeu de mémoire</vt:lpstr>
      <vt:lpstr>Le jeu de mémoire</vt:lpstr>
      <vt:lpstr>Présentation PowerPoint</vt:lpstr>
      <vt:lpstr>Le jeu de mémoire est terminé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SPORRER Juliana</cp:lastModifiedBy>
  <cp:revision>10</cp:revision>
  <dcterms:created xsi:type="dcterms:W3CDTF">2020-03-04T10:36:12Z</dcterms:created>
  <dcterms:modified xsi:type="dcterms:W3CDTF">2020-03-11T14:43:29Z</dcterms:modified>
</cp:coreProperties>
</file>