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60" r:id="rId7"/>
    <p:sldId id="268" r:id="rId8"/>
    <p:sldId id="275" r:id="rId9"/>
    <p:sldId id="276" r:id="rId10"/>
    <p:sldId id="278" r:id="rId11"/>
    <p:sldId id="261" r:id="rId12"/>
    <p:sldId id="279" r:id="rId13"/>
    <p:sldId id="283" r:id="rId14"/>
    <p:sldId id="269" r:id="rId15"/>
    <p:sldId id="280" r:id="rId16"/>
    <p:sldId id="281" r:id="rId17"/>
    <p:sldId id="282" r:id="rId18"/>
    <p:sldId id="284" r:id="rId19"/>
    <p:sldId id="286" r:id="rId20"/>
    <p:sldId id="28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2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 smtClean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5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 smtClean="0"/>
              <a:t>Merci d’avoir accepté de participer à notre expérience.</a:t>
            </a:r>
          </a:p>
          <a:p>
            <a:pPr marL="0" indent="0" algn="ctr">
              <a:buNone/>
            </a:pPr>
            <a:endParaRPr lang="fr-FR" sz="2400" dirty="0" smtClean="0"/>
          </a:p>
          <a:p>
            <a:pPr marL="0" indent="0" algn="ctr">
              <a:buNone/>
            </a:pPr>
            <a:r>
              <a:rPr lang="fr-FR" sz="2400" dirty="0" smtClean="0">
                <a:ea typeface="Calibri"/>
                <a:cs typeface="Calibri"/>
                <a:sym typeface="Calibri"/>
              </a:rPr>
              <a:t>Avant de commencer, merci de bien vouloir éteindre votre téléphone portable.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Le</a:t>
            </a:r>
            <a:r>
              <a:rPr lang="fr-FR" dirty="0" smtClean="0"/>
              <a:t>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Vous allez maintenant commencer le jeu. </a:t>
            </a:r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Rappelez-vous </a:t>
            </a:r>
            <a:r>
              <a:rPr lang="fr-FR" sz="2000" dirty="0"/>
              <a:t>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5155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66308" y="2718262"/>
            <a:ext cx="5459385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une femme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</a:t>
            </a:r>
            <a:r>
              <a:rPr lang="fr-FR" dirty="0" smtClean="0"/>
              <a:t>[O]  /  </a:t>
            </a:r>
            <a:r>
              <a:rPr lang="fr-FR" dirty="0"/>
              <a:t>Non [N]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391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5402" y="2718262"/>
            <a:ext cx="5401196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</a:t>
            </a:r>
            <a:r>
              <a:rPr lang="fr-FR" dirty="0" smtClean="0"/>
              <a:t>un homme ?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</a:t>
            </a:r>
            <a:r>
              <a:rPr lang="fr-FR" dirty="0" smtClean="0"/>
              <a:t>[O]  /  </a:t>
            </a:r>
            <a:r>
              <a:rPr lang="fr-FR" dirty="0"/>
              <a:t>Non [N]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787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977" y="2766219"/>
            <a:ext cx="8206047" cy="1325563"/>
          </a:xfrm>
        </p:spPr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i="1" dirty="0" smtClean="0"/>
              <a:t>jeu de discrimination </a:t>
            </a:r>
            <a:r>
              <a:rPr lang="fr-FR" dirty="0" smtClean="0"/>
              <a:t>est terminé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817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pour le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 smtClean="0"/>
              <a:t>A </a:t>
            </a:r>
            <a:r>
              <a:rPr lang="fr-FR" sz="2000" dirty="0"/>
              <a:t>chaque essai de ce jeu, nous allons vous présenter plusieurs images de visages en même temps. </a:t>
            </a:r>
            <a:r>
              <a:rPr lang="fr-FR" sz="2000" dirty="0" smtClean="0"/>
              <a:t>Il </a:t>
            </a:r>
            <a:r>
              <a:rPr lang="fr-FR" sz="2000" dirty="0"/>
              <a:t>s’agit de visages d’hommes ou de femmes; certains auront une expression apeurée et d’autres auront une expression faciale neutre.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 smtClean="0"/>
              <a:t>Dans certains essais, nous vous demanderons si vous avez vu « plus d’hommes » ; dans les autres, nous vous demanderons si vous avez vu « plus de femmes ».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 smtClean="0"/>
              <a:t>Répondez par « Femmes » ou par « Hommes » aussi rapidement que possible, en appuyant sur les touches [F] ou [H] du clavier. 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Attention: vous ne pourrez pas modifier votre réponse!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405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17616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Vous </a:t>
            </a:r>
            <a:r>
              <a:rPr lang="fr-FR" sz="2000" dirty="0"/>
              <a:t>allez maintenant avoir plusieurs essais d’entrainement. </a:t>
            </a:r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Rappelez-vous </a:t>
            </a:r>
            <a:r>
              <a:rPr lang="fr-FR" sz="2000" dirty="0"/>
              <a:t>d’utiliser la touche </a:t>
            </a:r>
            <a:r>
              <a:rPr lang="fr-FR" sz="2000" dirty="0" smtClean="0"/>
              <a:t>[F] </a:t>
            </a:r>
            <a:r>
              <a:rPr lang="fr-FR" sz="2000" dirty="0"/>
              <a:t>pour répondre « </a:t>
            </a:r>
            <a:r>
              <a:rPr lang="fr-FR" sz="2000" dirty="0" smtClean="0"/>
              <a:t>Femmes </a:t>
            </a:r>
            <a:r>
              <a:rPr lang="fr-FR" sz="2000" dirty="0"/>
              <a:t>» et la touche </a:t>
            </a:r>
            <a:r>
              <a:rPr lang="fr-FR" sz="2000" dirty="0" smtClean="0"/>
              <a:t>[H] </a:t>
            </a:r>
            <a:r>
              <a:rPr lang="fr-FR" sz="2000" dirty="0"/>
              <a:t>pour répondre « </a:t>
            </a:r>
            <a:r>
              <a:rPr lang="fr-FR" sz="2000" dirty="0" smtClean="0"/>
              <a:t>Hommes </a:t>
            </a:r>
            <a:r>
              <a:rPr lang="fr-FR" sz="2000" dirty="0"/>
              <a:t>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0748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</a:t>
            </a:r>
            <a:r>
              <a:rPr lang="fr-FR" sz="2000" i="1" dirty="0" smtClean="0"/>
              <a:t>mémoire </a:t>
            </a:r>
            <a:r>
              <a:rPr lang="fr-FR" sz="2000" dirty="0"/>
              <a:t>est terminé. 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Si </a:t>
            </a:r>
            <a:r>
              <a:rPr lang="fr-FR" sz="2000" dirty="0"/>
              <a:t>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794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Le</a:t>
            </a:r>
            <a:r>
              <a:rPr lang="fr-FR" dirty="0" smtClean="0"/>
              <a:t>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159539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Vous allez maintenant commencer le jeu. </a:t>
            </a:r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Rappelez-vous d’utiliser la touche [F] pour répondre « Femmes » et la touche [H] pour répondre « Hommes ».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570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6683" y="2718262"/>
            <a:ext cx="7078634" cy="482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Avez-vous vu </a:t>
            </a:r>
            <a:r>
              <a:rPr lang="fr-FR" dirty="0" smtClean="0"/>
              <a:t>plus de Femmes ou d’Hommes?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9629" y="3735187"/>
            <a:ext cx="4272742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Femmes [F]  /  Hommes [H]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162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766219"/>
            <a:ext cx="7009707" cy="1325563"/>
          </a:xfrm>
        </p:spPr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i="1" dirty="0" smtClean="0"/>
              <a:t>jeu de mémoire </a:t>
            </a:r>
            <a:r>
              <a:rPr lang="fr-FR" dirty="0" smtClean="0"/>
              <a:t>est terminé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458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deux jeux (le </a:t>
            </a:r>
            <a:r>
              <a:rPr lang="fr-FR" sz="2000" i="1" dirty="0"/>
              <a:t>jeu de discrimination</a:t>
            </a:r>
            <a:r>
              <a:rPr lang="fr-FR" sz="2000" dirty="0"/>
              <a:t>, et le </a:t>
            </a:r>
            <a:r>
              <a:rPr lang="fr-FR" sz="2000" i="1" dirty="0"/>
              <a:t>jeu de recherche</a:t>
            </a:r>
            <a:r>
              <a:rPr lang="fr-FR" sz="2000" dirty="0"/>
              <a:t>) qui durent environ 20 minutes chacun. 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Chaque jeu est divisé en 200 "essais", qui rapportent plus ou moins d'argent. Par exemple, il y a des essais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2 euros</a:t>
            </a:r>
            <a:r>
              <a:rPr lang="fr-FR" sz="2000" dirty="0"/>
              <a:t>. Nous vous indiquerons, à chaque essai, quelle est la récompense en jeu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X€ </a:t>
            </a:r>
            <a:r>
              <a:rPr lang="fr-FR" sz="2000" dirty="0"/>
              <a:t>pour avoir participé à l'expérience, quelle que soit votre performance. Cela dit,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10 essais </a:t>
            </a:r>
            <a:r>
              <a:rPr lang="fr-FR" sz="2000" dirty="0"/>
              <a:t>de chaque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L’expérience est terminée.</a:t>
            </a:r>
            <a:br>
              <a:rPr lang="fr-FR" dirty="0" smtClean="0"/>
            </a:b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Merci </a:t>
            </a:r>
            <a:r>
              <a:rPr lang="fr-FR" dirty="0"/>
              <a:t>d’avoir participé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76459" y="6369919"/>
            <a:ext cx="3439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finir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5" y="2202873"/>
            <a:ext cx="5186631" cy="5652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La somme d’argent que peut vous rapporter un bloc sera affichée à l’écran. Exemple 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5" y="2148842"/>
            <a:ext cx="5186631" cy="47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ce bloc, la somme en jeu 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5" y="2148842"/>
            <a:ext cx="5186631" cy="47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ce bloc, la somme en jeu 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9596"/>
            <a:ext cx="1080000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9596"/>
            <a:ext cx="10871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/>
              <a:t>A chaque essai de ce jeu, nous allons vous présenter une séquence d’images de visages très rapide. Certains de ces visages ont été brouillés pour vous distraire.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Le jeu consiste à reconnaître le genre (homme ou femme) des visages intactes, c’est-à-dire non brouillés. Exemple</a:t>
            </a:r>
            <a:r>
              <a:rPr lang="fr-FR" sz="2000" dirty="0" smtClean="0"/>
              <a:t>: 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6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1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 smtClean="0"/>
              <a:t>Visage brouillé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 smtClean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 smtClean="0"/>
              <a:t>Visage intact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Dans certains essais, nous vous demanderons si vous avez vu "au moins un homme" ; dans les autres, nous vous demanderons si vous avez vu "au moins une femme".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 smtClean="0"/>
              <a:t>Répondez par « Oui » ou par « Non » aussi rapidement que possible, en appuyant sur les touches [O] ou [N] du clavier. 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Attention: vous ne pourrez pas modifier votre réponse!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Vous </a:t>
            </a:r>
            <a:r>
              <a:rPr lang="fr-FR" sz="2000" dirty="0"/>
              <a:t>allez maintenant avoir plusieurs essais d’entrainement. </a:t>
            </a:r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Rappelez-vous </a:t>
            </a:r>
            <a:r>
              <a:rPr lang="fr-FR" sz="2000" dirty="0"/>
              <a:t>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L’entrainement du jeu de discrimination est terminé. 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Si </a:t>
            </a:r>
            <a:r>
              <a:rPr lang="fr-FR" sz="2000" dirty="0"/>
              <a:t>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5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882</Words>
  <Application>Microsoft Office PowerPoint</Application>
  <PresentationFormat>Grand écran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Instructions pour le jeu de discrimination</vt:lpstr>
      <vt:lpstr>Instructions pour le jeu de discrimination</vt:lpstr>
      <vt:lpstr>Entrainement pour le jeu de discrimination</vt:lpstr>
      <vt:lpstr>Entrainement pour le jeu de discrimination</vt:lpstr>
      <vt:lpstr>Le jeu de discrimination</vt:lpstr>
      <vt:lpstr>Présentation PowerPoint</vt:lpstr>
      <vt:lpstr>Présentation PowerPoint</vt:lpstr>
      <vt:lpstr>Le jeu de discrimination est terminé</vt:lpstr>
      <vt:lpstr>Instructions pour le jeu de mémoire</vt:lpstr>
      <vt:lpstr>Entrainement pour le jeu de mémoire</vt:lpstr>
      <vt:lpstr>Entrainement pour le jeu de mémoire</vt:lpstr>
      <vt:lpstr>Le jeu de mémoire</vt:lpstr>
      <vt:lpstr>Présentation PowerPoint</vt:lpstr>
      <vt:lpstr>Le jeu de mémoire est terminé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SPORRER Juliana</cp:lastModifiedBy>
  <cp:revision>9</cp:revision>
  <dcterms:created xsi:type="dcterms:W3CDTF">2020-03-04T10:36:12Z</dcterms:created>
  <dcterms:modified xsi:type="dcterms:W3CDTF">2020-03-04T13:55:09Z</dcterms:modified>
</cp:coreProperties>
</file>