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6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1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7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6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4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1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0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9B1A96-14B8-4200-8F65-6969CC076AB3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62CD5E-146C-4F37-938A-84ABE8615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6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B61-E03D-0BBE-F406-1123FE089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en-US" dirty="0"/>
              <a:t>Platformer</a:t>
            </a:r>
            <a:r>
              <a:rPr lang="ru-RU" dirty="0"/>
              <a:t>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89C6-E3DE-3519-7083-F3F54312A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выполнили</a:t>
            </a:r>
            <a:r>
              <a:rPr lang="en-US" dirty="0"/>
              <a:t>: </a:t>
            </a:r>
            <a:r>
              <a:rPr lang="ru-RU" dirty="0"/>
              <a:t>Мкртчян Алина</a:t>
            </a:r>
            <a:r>
              <a:rPr lang="en-US" dirty="0"/>
              <a:t> </a:t>
            </a:r>
            <a:r>
              <a:rPr lang="ru-RU" dirty="0"/>
              <a:t>и Карак Юлия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4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08B-D9FD-6807-73C9-2F8FBA60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Конкуренты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CEE7-7432-91F6-5F56-636017ED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Руслана и Дани)</a:t>
            </a:r>
          </a:p>
        </p:txBody>
      </p:sp>
    </p:spTree>
    <p:extLst>
      <p:ext uri="{BB962C8B-B14F-4D97-AF65-F5344CB8AC3E}">
        <p14:creationId xmlns:p14="http://schemas.microsoft.com/office/powerpoint/2010/main" val="37450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3B223-592F-1ED0-2132-F0615D1A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0E599-9201-7ABF-F116-3938BEE9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14" y="2598781"/>
            <a:ext cx="3005694" cy="13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74046-43F1-E87B-5379-985E52AA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98" y="2504878"/>
            <a:ext cx="3292294" cy="13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DD80B4F-D402-149B-8182-A470DA7E6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20926"/>
          <a:stretch/>
        </p:blipFill>
        <p:spPr bwMode="auto">
          <a:xfrm>
            <a:off x="7372766" y="4426831"/>
            <a:ext cx="3091793" cy="13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901E396-93F8-40A1-EABF-BC092049C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28824" r="11026" b="26125"/>
          <a:stretch/>
        </p:blipFill>
        <p:spPr bwMode="auto">
          <a:xfrm>
            <a:off x="1307858" y="4631947"/>
            <a:ext cx="4292092" cy="13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1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F4C0-4FE9-D8FE-5C06-4DEEFB6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76F6-F4F3-4BAE-90F5-02EF0BCB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пользователь, я могу:</a:t>
            </a:r>
          </a:p>
          <a:p>
            <a:r>
              <a:rPr lang="ru-RU" dirty="0"/>
              <a:t>Зайти в игру</a:t>
            </a:r>
          </a:p>
          <a:p>
            <a:r>
              <a:rPr lang="ru-RU" dirty="0"/>
              <a:t>Поиграть</a:t>
            </a:r>
          </a:p>
          <a:p>
            <a:r>
              <a:rPr lang="ru-RU" dirty="0"/>
              <a:t>Увидеть свои результаты и сравнить их со своим рекордом</a:t>
            </a:r>
          </a:p>
        </p:txBody>
      </p:sp>
    </p:spTree>
    <p:extLst>
      <p:ext uri="{BB962C8B-B14F-4D97-AF65-F5344CB8AC3E}">
        <p14:creationId xmlns:p14="http://schemas.microsoft.com/office/powerpoint/2010/main" val="27636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87F12-5239-6580-5645-A0565E86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36DDE-2434-CB5D-875D-F7F47222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создания уровней</a:t>
            </a:r>
          </a:p>
          <a:p>
            <a:r>
              <a:rPr lang="ru-RU" dirty="0"/>
              <a:t>Новые уровни</a:t>
            </a:r>
          </a:p>
          <a:p>
            <a:r>
              <a:rPr lang="ru-RU" dirty="0"/>
              <a:t>Новые скины</a:t>
            </a:r>
          </a:p>
          <a:p>
            <a:r>
              <a:rPr lang="ru-RU" dirty="0"/>
              <a:t>Добавить врагов</a:t>
            </a:r>
          </a:p>
        </p:txBody>
      </p:sp>
    </p:spTree>
    <p:extLst>
      <p:ext uri="{BB962C8B-B14F-4D97-AF65-F5344CB8AC3E}">
        <p14:creationId xmlns:p14="http://schemas.microsoft.com/office/powerpoint/2010/main" val="13403072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1194</TotalTime>
  <Words>50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Parcel</vt:lpstr>
      <vt:lpstr>Игра «Platformer»</vt:lpstr>
      <vt:lpstr>Наши Конкуренты</vt:lpstr>
      <vt:lpstr>Технологии</vt:lpstr>
      <vt:lpstr>Функционал</vt:lpstr>
      <vt:lpstr>планы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создания заявок на выход из школы</dc:title>
  <dc:creator>Юлия Ка</dc:creator>
  <cp:lastModifiedBy>Yandex</cp:lastModifiedBy>
  <cp:revision>4</cp:revision>
  <dcterms:created xsi:type="dcterms:W3CDTF">2022-11-13T20:41:20Z</dcterms:created>
  <dcterms:modified xsi:type="dcterms:W3CDTF">2023-01-16T15:03:32Z</dcterms:modified>
</cp:coreProperties>
</file>