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0" r:id="rId2"/>
    <p:sldMasterId id="2147483664" r:id="rId3"/>
    <p:sldMasterId id="2147483668" r:id="rId4"/>
    <p:sldMasterId id="2147483672" r:id="rId5"/>
  </p:sldMasterIdLst>
  <p:notesMasterIdLst>
    <p:notesMasterId r:id="rId22"/>
  </p:notesMasterIdLst>
  <p:handoutMasterIdLst>
    <p:handoutMasterId r:id="rId23"/>
  </p:handoutMasterIdLst>
  <p:sldIdLst>
    <p:sldId id="512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9" autoAdjust="0"/>
    <p:restoredTop sz="84299" autoAdjust="0"/>
  </p:normalViewPr>
  <p:slideViewPr>
    <p:cSldViewPr>
      <p:cViewPr varScale="1">
        <p:scale>
          <a:sx n="95" d="100"/>
          <a:sy n="95" d="100"/>
        </p:scale>
        <p:origin x="18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011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8/1/16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52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234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Round 2!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August 1st</a:t>
            </a:r>
            <a:r>
              <a:rPr lang="en-US" dirty="0" smtClean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Task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To build some 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awesome </a:t>
            </a:r>
            <a:r>
              <a:rPr lang="en-US" sz="4000" b="1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40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SEO Strategies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Testing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strategy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across </a:t>
            </a:r>
            <a:r>
              <a:rPr lang="en-US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teammembers</a:t>
            </a:r>
            <a:r>
              <a:rPr lang="en-US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 Glass – On “Taste”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https://www.youtube.com/watch?v=BI23U7U2aUY</a:t>
            </a:r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Week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Weekday Classes: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</a:t>
            </a: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Learn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more Project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Week’s Classes: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Projects + SEO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180567"/>
            <a:ext cx="4413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6. </a:t>
            </a:r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Team X</a:t>
            </a: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7. Team X</a:t>
            </a:r>
          </a:p>
          <a:p>
            <a:r>
              <a:rPr lang="en-US" sz="21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  <a:endParaRPr lang="en-US" sz="21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9876</TotalTime>
  <Words>362</Words>
  <Application>Microsoft Macintosh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Roboto</vt:lpstr>
      <vt:lpstr>UCF - Theme</vt:lpstr>
      <vt:lpstr>Rutgers - Theme</vt:lpstr>
      <vt:lpstr>Unbranded</vt:lpstr>
      <vt:lpstr>UTAustin</vt:lpstr>
      <vt:lpstr>UCLA</vt:lpstr>
      <vt:lpstr>Project Round 2!</vt:lpstr>
      <vt:lpstr>Your Challenge</vt:lpstr>
      <vt:lpstr>Ira Glass – On “Taste”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Roger Le</cp:lastModifiedBy>
  <cp:revision>1349</cp:revision>
  <cp:lastPrinted>2016-01-30T16:23:56Z</cp:lastPrinted>
  <dcterms:created xsi:type="dcterms:W3CDTF">2015-01-20T17:19:00Z</dcterms:created>
  <dcterms:modified xsi:type="dcterms:W3CDTF">2016-08-02T04:18:25Z</dcterms:modified>
</cp:coreProperties>
</file>