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5" autoAdjust="0"/>
    <p:restoredTop sz="84223" autoAdjust="0"/>
  </p:normalViewPr>
  <p:slideViewPr>
    <p:cSldViewPr>
      <p:cViewPr>
        <p:scale>
          <a:sx n="50" d="100"/>
          <a:sy n="50" d="100"/>
        </p:scale>
        <p:origin x="3136" y="112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17,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continued…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functions,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to </a:t>
            </a:r>
            <a:r>
              <a:rPr lang="en-US" b="1" i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over the “important topics”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can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</a:t>
            </a:r>
          </a:p>
          <a:p>
            <a:pPr marL="742950" indent="-514350">
              <a:spcBef>
                <a:spcPts val="0"/>
              </a:spcBef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 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 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 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3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 hours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endParaRPr lang="en-US" sz="20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&lt;doctype&gt;, &lt;p&gt;, &lt;h1&gt;, etc.).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internal,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Git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Git Bash or Terminal to perform basic Git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Git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Git branch, checkout, and pull-requests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into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into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Jumbotron, navigation bars, etc.)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Layouts!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ROWS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Total Not relevant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(col-lg-6), and containers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Console.log, Alerts, Confirms,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11344</TotalTime>
  <Words>622</Words>
  <Application>Microsoft Macintosh PowerPoint</Application>
  <PresentationFormat>On-screen Show (4:3)</PresentationFormat>
  <Paragraphs>149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Roboto</vt:lpstr>
      <vt:lpstr>Arial</vt:lpstr>
      <vt:lpstr>Calibri Light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1515</cp:revision>
  <cp:lastPrinted>2016-01-30T16:23:56Z</cp:lastPrinted>
  <dcterms:created xsi:type="dcterms:W3CDTF">2015-01-20T17:19:00Z</dcterms:created>
  <dcterms:modified xsi:type="dcterms:W3CDTF">2016-05-17T23:00:41Z</dcterms:modified>
</cp:coreProperties>
</file>