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F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8C4F2-1DC7-4BF1-89DA-62CFE3E0B4CB}" v="427" dt="2022-01-18T13:33:11.169"/>
    <p1510:client id="{E42F2167-0355-4690-BFF8-2B933E2E6379}" v="21" dt="2022-01-18T14:46:56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hani Kauppi" userId="7aea86bdef93781e" providerId="LiveId" clId="{E42F2167-0355-4690-BFF8-2B933E2E6379}"/>
    <pc:docChg chg="undo custSel modSld">
      <pc:chgData name="Juhani Kauppi" userId="7aea86bdef93781e" providerId="LiveId" clId="{E42F2167-0355-4690-BFF8-2B933E2E6379}" dt="2022-01-18T14:46:56.498" v="104"/>
      <pc:docMkLst>
        <pc:docMk/>
      </pc:docMkLst>
      <pc:sldChg chg="addSp modSp mod modAnim">
        <pc:chgData name="Juhani Kauppi" userId="7aea86bdef93781e" providerId="LiveId" clId="{E42F2167-0355-4690-BFF8-2B933E2E6379}" dt="2022-01-18T14:46:56.498" v="104"/>
        <pc:sldMkLst>
          <pc:docMk/>
          <pc:sldMk cId="3386780469" sldId="256"/>
        </pc:sldMkLst>
        <pc:spChg chg="mod">
          <ac:chgData name="Juhani Kauppi" userId="7aea86bdef93781e" providerId="LiveId" clId="{E42F2167-0355-4690-BFF8-2B933E2E6379}" dt="2022-01-18T14:41:00.655" v="58" actId="14100"/>
          <ac:spMkLst>
            <pc:docMk/>
            <pc:sldMk cId="3386780469" sldId="256"/>
            <ac:spMk id="34" creationId="{FD875D28-1400-4617-B944-C4C3DEB149C3}"/>
          </ac:spMkLst>
        </pc:spChg>
        <pc:spChg chg="mod">
          <ac:chgData name="Juhani Kauppi" userId="7aea86bdef93781e" providerId="LiveId" clId="{E42F2167-0355-4690-BFF8-2B933E2E6379}" dt="2022-01-18T14:40:54.721" v="57" actId="14100"/>
          <ac:spMkLst>
            <pc:docMk/>
            <pc:sldMk cId="3386780469" sldId="256"/>
            <ac:spMk id="35" creationId="{FE1F3EB9-6359-49FF-BDE7-769E3D300561}"/>
          </ac:spMkLst>
        </pc:spChg>
        <pc:spChg chg="mod">
          <ac:chgData name="Juhani Kauppi" userId="7aea86bdef93781e" providerId="LiveId" clId="{E42F2167-0355-4690-BFF8-2B933E2E6379}" dt="2022-01-18T14:40:28.962" v="18" actId="1037"/>
          <ac:spMkLst>
            <pc:docMk/>
            <pc:sldMk cId="3386780469" sldId="256"/>
            <ac:spMk id="37" creationId="{771C5E5B-19BF-4242-ACB5-B854D1DD71BF}"/>
          </ac:spMkLst>
        </pc:spChg>
        <pc:spChg chg="mod">
          <ac:chgData name="Juhani Kauppi" userId="7aea86bdef93781e" providerId="LiveId" clId="{E42F2167-0355-4690-BFF8-2B933E2E6379}" dt="2022-01-18T14:40:45.757" v="56" actId="1037"/>
          <ac:spMkLst>
            <pc:docMk/>
            <pc:sldMk cId="3386780469" sldId="256"/>
            <ac:spMk id="40" creationId="{15E90492-8823-4484-A4CF-C48594DEAF1D}"/>
          </ac:spMkLst>
        </pc:spChg>
        <pc:spChg chg="add mod">
          <ac:chgData name="Juhani Kauppi" userId="7aea86bdef93781e" providerId="LiveId" clId="{E42F2167-0355-4690-BFF8-2B933E2E6379}" dt="2022-01-18T14:41:46.319" v="80" actId="1076"/>
          <ac:spMkLst>
            <pc:docMk/>
            <pc:sldMk cId="3386780469" sldId="256"/>
            <ac:spMk id="53" creationId="{D0C08B9F-3D6B-440D-B8CD-817AD562DC05}"/>
          </ac:spMkLst>
        </pc:spChg>
        <pc:spChg chg="add mod">
          <ac:chgData name="Juhani Kauppi" userId="7aea86bdef93781e" providerId="LiveId" clId="{E42F2167-0355-4690-BFF8-2B933E2E6379}" dt="2022-01-18T14:45:04.451" v="100" actId="688"/>
          <ac:spMkLst>
            <pc:docMk/>
            <pc:sldMk cId="3386780469" sldId="256"/>
            <ac:spMk id="54" creationId="{64297B3F-2602-4EFE-B3F4-AFF5A40A912D}"/>
          </ac:spMkLst>
        </pc:spChg>
      </pc:sldChg>
    </pc:docChg>
  </pc:docChgLst>
  <pc:docChgLst>
    <pc:chgData name="Juhani Kauppi" userId="7aea86bdef93781e" providerId="LiveId" clId="{B018C4F2-1DC7-4BF1-89DA-62CFE3E0B4CB}"/>
    <pc:docChg chg="undo custSel modSld">
      <pc:chgData name="Juhani Kauppi" userId="7aea86bdef93781e" providerId="LiveId" clId="{B018C4F2-1DC7-4BF1-89DA-62CFE3E0B4CB}" dt="2022-01-18T13:33:11.169" v="2312"/>
      <pc:docMkLst>
        <pc:docMk/>
      </pc:docMkLst>
      <pc:sldChg chg="addSp delSp modSp mod modAnim">
        <pc:chgData name="Juhani Kauppi" userId="7aea86bdef93781e" providerId="LiveId" clId="{B018C4F2-1DC7-4BF1-89DA-62CFE3E0B4CB}" dt="2022-01-18T13:33:11.169" v="2312"/>
        <pc:sldMkLst>
          <pc:docMk/>
          <pc:sldMk cId="3386780469" sldId="256"/>
        </pc:sldMkLst>
        <pc:spChg chg="add mod ord">
          <ac:chgData name="Juhani Kauppi" userId="7aea86bdef93781e" providerId="LiveId" clId="{B018C4F2-1DC7-4BF1-89DA-62CFE3E0B4CB}" dt="2022-01-17T13:25:00.459" v="1010" actId="166"/>
          <ac:spMkLst>
            <pc:docMk/>
            <pc:sldMk cId="3386780469" sldId="256"/>
            <ac:spMk id="4" creationId="{5E396324-4859-4303-B266-3CA7B8FDCA5F}"/>
          </ac:spMkLst>
        </pc:spChg>
        <pc:spChg chg="add mod">
          <ac:chgData name="Juhani Kauppi" userId="7aea86bdef93781e" providerId="LiveId" clId="{B018C4F2-1DC7-4BF1-89DA-62CFE3E0B4CB}" dt="2022-01-17T14:08:15.202" v="1225"/>
          <ac:spMkLst>
            <pc:docMk/>
            <pc:sldMk cId="3386780469" sldId="256"/>
            <ac:spMk id="5" creationId="{535A6BA7-6B64-46C8-A674-301FF1CD6A26}"/>
          </ac:spMkLst>
        </pc:spChg>
        <pc:spChg chg="add mod">
          <ac:chgData name="Juhani Kauppi" userId="7aea86bdef93781e" providerId="LiveId" clId="{B018C4F2-1DC7-4BF1-89DA-62CFE3E0B4CB}" dt="2022-01-17T14:08:21.926" v="1226"/>
          <ac:spMkLst>
            <pc:docMk/>
            <pc:sldMk cId="3386780469" sldId="256"/>
            <ac:spMk id="6" creationId="{8077B8D5-06D2-4803-800F-3A34FEA5E5DB}"/>
          </ac:spMkLst>
        </pc:spChg>
        <pc:spChg chg="add mod">
          <ac:chgData name="Juhani Kauppi" userId="7aea86bdef93781e" providerId="LiveId" clId="{B018C4F2-1DC7-4BF1-89DA-62CFE3E0B4CB}" dt="2022-01-17T13:20:15.953" v="983" actId="1076"/>
          <ac:spMkLst>
            <pc:docMk/>
            <pc:sldMk cId="3386780469" sldId="256"/>
            <ac:spMk id="7" creationId="{0BE9B409-80F7-4CCA-BBBD-C63A16301890}"/>
          </ac:spMkLst>
        </pc:spChg>
        <pc:spChg chg="add mod">
          <ac:chgData name="Juhani Kauppi" userId="7aea86bdef93781e" providerId="LiveId" clId="{B018C4F2-1DC7-4BF1-89DA-62CFE3E0B4CB}" dt="2022-01-17T12:08:20.831" v="35" actId="20577"/>
          <ac:spMkLst>
            <pc:docMk/>
            <pc:sldMk cId="3386780469" sldId="256"/>
            <ac:spMk id="8" creationId="{44FC8E88-8836-4EEF-9D6B-B6B4D6A05135}"/>
          </ac:spMkLst>
        </pc:spChg>
        <pc:spChg chg="add mod">
          <ac:chgData name="Juhani Kauppi" userId="7aea86bdef93781e" providerId="LiveId" clId="{B018C4F2-1DC7-4BF1-89DA-62CFE3E0B4CB}" dt="2022-01-17T12:08:27.854" v="41" actId="20577"/>
          <ac:spMkLst>
            <pc:docMk/>
            <pc:sldMk cId="3386780469" sldId="256"/>
            <ac:spMk id="9" creationId="{D2392E80-4922-41D3-8062-4F40523442DA}"/>
          </ac:spMkLst>
        </pc:spChg>
        <pc:spChg chg="mod">
          <ac:chgData name="Juhani Kauppi" userId="7aea86bdef93781e" providerId="LiveId" clId="{B018C4F2-1DC7-4BF1-89DA-62CFE3E0B4CB}" dt="2022-01-17T14:08:27.246" v="1229" actId="20577"/>
          <ac:spMkLst>
            <pc:docMk/>
            <pc:sldMk cId="3386780469" sldId="256"/>
            <ac:spMk id="12" creationId="{C53E4B5D-09F4-4B32-BF72-39A6BFD9CF95}"/>
          </ac:spMkLst>
        </pc:spChg>
        <pc:spChg chg="mod">
          <ac:chgData name="Juhani Kauppi" userId="7aea86bdef93781e" providerId="LiveId" clId="{B018C4F2-1DC7-4BF1-89DA-62CFE3E0B4CB}" dt="2022-01-17T14:08:37.046" v="1234" actId="20577"/>
          <ac:spMkLst>
            <pc:docMk/>
            <pc:sldMk cId="3386780469" sldId="256"/>
            <ac:spMk id="13" creationId="{6DC1708E-65A7-43A4-845B-62930A893BD8}"/>
          </ac:spMkLst>
        </pc:spChg>
        <pc:spChg chg="add mod ord">
          <ac:chgData name="Juhani Kauppi" userId="7aea86bdef93781e" providerId="LiveId" clId="{B018C4F2-1DC7-4BF1-89DA-62CFE3E0B4CB}" dt="2022-01-17T13:51:54.482" v="1162" actId="166"/>
          <ac:spMkLst>
            <pc:docMk/>
            <pc:sldMk cId="3386780469" sldId="256"/>
            <ac:spMk id="14" creationId="{F6A629CA-FF1E-4095-8E74-7E75F223360B}"/>
          </ac:spMkLst>
        </pc:spChg>
        <pc:spChg chg="add mod">
          <ac:chgData name="Juhani Kauppi" userId="7aea86bdef93781e" providerId="LiveId" clId="{B018C4F2-1DC7-4BF1-89DA-62CFE3E0B4CB}" dt="2022-01-17T13:46:37.121" v="1139" actId="20577"/>
          <ac:spMkLst>
            <pc:docMk/>
            <pc:sldMk cId="3386780469" sldId="256"/>
            <ac:spMk id="15" creationId="{9CACDA17-917D-46C6-ADB1-AE8F5FFC95BC}"/>
          </ac:spMkLst>
        </pc:spChg>
        <pc:spChg chg="add mod">
          <ac:chgData name="Juhani Kauppi" userId="7aea86bdef93781e" providerId="LiveId" clId="{B018C4F2-1DC7-4BF1-89DA-62CFE3E0B4CB}" dt="2022-01-17T12:19:58.821" v="640" actId="108"/>
          <ac:spMkLst>
            <pc:docMk/>
            <pc:sldMk cId="3386780469" sldId="256"/>
            <ac:spMk id="16" creationId="{2E0447CE-A3F9-41FC-ADFF-F03F1F6D4A57}"/>
          </ac:spMkLst>
        </pc:spChg>
        <pc:spChg chg="add mod">
          <ac:chgData name="Juhani Kauppi" userId="7aea86bdef93781e" providerId="LiveId" clId="{B018C4F2-1DC7-4BF1-89DA-62CFE3E0B4CB}" dt="2022-01-18T13:29:13.812" v="2311" actId="1037"/>
          <ac:spMkLst>
            <pc:docMk/>
            <pc:sldMk cId="3386780469" sldId="256"/>
            <ac:spMk id="17" creationId="{B84487F8-612F-48B1-8234-1B8E06F399E6}"/>
          </ac:spMkLst>
        </pc:spChg>
        <pc:spChg chg="add mod">
          <ac:chgData name="Juhani Kauppi" userId="7aea86bdef93781e" providerId="LiveId" clId="{B018C4F2-1DC7-4BF1-89DA-62CFE3E0B4CB}" dt="2022-01-17T12:21:54.068" v="648" actId="20577"/>
          <ac:spMkLst>
            <pc:docMk/>
            <pc:sldMk cId="3386780469" sldId="256"/>
            <ac:spMk id="18" creationId="{AA0F0794-32E2-44D1-9A89-07651C13D08C}"/>
          </ac:spMkLst>
        </pc:spChg>
        <pc:spChg chg="add mod">
          <ac:chgData name="Juhani Kauppi" userId="7aea86bdef93781e" providerId="LiveId" clId="{B018C4F2-1DC7-4BF1-89DA-62CFE3E0B4CB}" dt="2022-01-18T12:44:14.060" v="1733" actId="108"/>
          <ac:spMkLst>
            <pc:docMk/>
            <pc:sldMk cId="3386780469" sldId="256"/>
            <ac:spMk id="19" creationId="{7A72F7D3-AED9-4970-BF3B-B195767315AA}"/>
          </ac:spMkLst>
        </pc:spChg>
        <pc:spChg chg="mod topLvl">
          <ac:chgData name="Juhani Kauppi" userId="7aea86bdef93781e" providerId="LiveId" clId="{B018C4F2-1DC7-4BF1-89DA-62CFE3E0B4CB}" dt="2022-01-18T12:45:20.437" v="1741" actId="164"/>
          <ac:spMkLst>
            <pc:docMk/>
            <pc:sldMk cId="3386780469" sldId="256"/>
            <ac:spMk id="21" creationId="{D131D7F4-660C-4B6E-AABC-ADFBC1372DC5}"/>
          </ac:spMkLst>
        </pc:spChg>
        <pc:spChg chg="mod topLvl">
          <ac:chgData name="Juhani Kauppi" userId="7aea86bdef93781e" providerId="LiveId" clId="{B018C4F2-1DC7-4BF1-89DA-62CFE3E0B4CB}" dt="2022-01-18T12:45:20.437" v="1741" actId="164"/>
          <ac:spMkLst>
            <pc:docMk/>
            <pc:sldMk cId="3386780469" sldId="256"/>
            <ac:spMk id="22" creationId="{3FEA4B06-79D3-4867-994B-72BDE5D9F5A8}"/>
          </ac:spMkLst>
        </pc:spChg>
        <pc:spChg chg="mod">
          <ac:chgData name="Juhani Kauppi" userId="7aea86bdef93781e" providerId="LiveId" clId="{B018C4F2-1DC7-4BF1-89DA-62CFE3E0B4CB}" dt="2022-01-17T12:49:07.020" v="670"/>
          <ac:spMkLst>
            <pc:docMk/>
            <pc:sldMk cId="3386780469" sldId="256"/>
            <ac:spMk id="25" creationId="{BF388C92-21A2-429D-8AEB-2BBF68B84650}"/>
          </ac:spMkLst>
        </pc:spChg>
        <pc:spChg chg="mod">
          <ac:chgData name="Juhani Kauppi" userId="7aea86bdef93781e" providerId="LiveId" clId="{B018C4F2-1DC7-4BF1-89DA-62CFE3E0B4CB}" dt="2022-01-17T12:49:07.020" v="670"/>
          <ac:spMkLst>
            <pc:docMk/>
            <pc:sldMk cId="3386780469" sldId="256"/>
            <ac:spMk id="26" creationId="{0DC41E3B-3AE5-4C87-B780-5DC9BC36ED6C}"/>
          </ac:spMkLst>
        </pc:spChg>
        <pc:spChg chg="mod">
          <ac:chgData name="Juhani Kauppi" userId="7aea86bdef93781e" providerId="LiveId" clId="{B018C4F2-1DC7-4BF1-89DA-62CFE3E0B4CB}" dt="2022-01-17T12:49:24.608" v="780"/>
          <ac:spMkLst>
            <pc:docMk/>
            <pc:sldMk cId="3386780469" sldId="256"/>
            <ac:spMk id="28" creationId="{A147D4A7-5D45-48DA-A4BC-D08BC8A2515B}"/>
          </ac:spMkLst>
        </pc:spChg>
        <pc:spChg chg="mod">
          <ac:chgData name="Juhani Kauppi" userId="7aea86bdef93781e" providerId="LiveId" clId="{B018C4F2-1DC7-4BF1-89DA-62CFE3E0B4CB}" dt="2022-01-17T12:49:24.608" v="780"/>
          <ac:spMkLst>
            <pc:docMk/>
            <pc:sldMk cId="3386780469" sldId="256"/>
            <ac:spMk id="29" creationId="{B67A1A0A-7305-43D8-9462-DCFF1E78C732}"/>
          </ac:spMkLst>
        </pc:spChg>
        <pc:spChg chg="add mod">
          <ac:chgData name="Juhani Kauppi" userId="7aea86bdef93781e" providerId="LiveId" clId="{B018C4F2-1DC7-4BF1-89DA-62CFE3E0B4CB}" dt="2022-01-18T12:45:20.437" v="1741" actId="164"/>
          <ac:spMkLst>
            <pc:docMk/>
            <pc:sldMk cId="3386780469" sldId="256"/>
            <ac:spMk id="30" creationId="{799F0891-4A54-43E9-94A7-B616022DA659}"/>
          </ac:spMkLst>
        </pc:spChg>
        <pc:spChg chg="add mod">
          <ac:chgData name="Juhani Kauppi" userId="7aea86bdef93781e" providerId="LiveId" clId="{B018C4F2-1DC7-4BF1-89DA-62CFE3E0B4CB}" dt="2022-01-18T12:45:27.913" v="1742" actId="164"/>
          <ac:spMkLst>
            <pc:docMk/>
            <pc:sldMk cId="3386780469" sldId="256"/>
            <ac:spMk id="31" creationId="{C9121B6D-8B92-4D4B-B98B-DA4EA875DC58}"/>
          </ac:spMkLst>
        </pc:spChg>
        <pc:spChg chg="add mod">
          <ac:chgData name="Juhani Kauppi" userId="7aea86bdef93781e" providerId="LiveId" clId="{B018C4F2-1DC7-4BF1-89DA-62CFE3E0B4CB}" dt="2022-01-17T14:10:23.988" v="1236" actId="1076"/>
          <ac:spMkLst>
            <pc:docMk/>
            <pc:sldMk cId="3386780469" sldId="256"/>
            <ac:spMk id="32" creationId="{71FFDABA-5F57-49FF-AF39-DA2BF1A42382}"/>
          </ac:spMkLst>
        </pc:spChg>
        <pc:spChg chg="add mod">
          <ac:chgData name="Juhani Kauppi" userId="7aea86bdef93781e" providerId="LiveId" clId="{B018C4F2-1DC7-4BF1-89DA-62CFE3E0B4CB}" dt="2022-01-17T14:10:16.134" v="1235" actId="1076"/>
          <ac:spMkLst>
            <pc:docMk/>
            <pc:sldMk cId="3386780469" sldId="256"/>
            <ac:spMk id="33" creationId="{2E79C4BE-BF0A-4D2F-83CD-724B07C7B840}"/>
          </ac:spMkLst>
        </pc:spChg>
        <pc:spChg chg="add mod">
          <ac:chgData name="Juhani Kauppi" userId="7aea86bdef93781e" providerId="LiveId" clId="{B018C4F2-1DC7-4BF1-89DA-62CFE3E0B4CB}" dt="2022-01-17T14:10:49.940" v="1237" actId="1076"/>
          <ac:spMkLst>
            <pc:docMk/>
            <pc:sldMk cId="3386780469" sldId="256"/>
            <ac:spMk id="34" creationId="{FD875D28-1400-4617-B944-C4C3DEB149C3}"/>
          </ac:spMkLst>
        </pc:spChg>
        <pc:spChg chg="add mod">
          <ac:chgData name="Juhani Kauppi" userId="7aea86bdef93781e" providerId="LiveId" clId="{B018C4F2-1DC7-4BF1-89DA-62CFE3E0B4CB}" dt="2022-01-17T14:11:07.406" v="1239" actId="1076"/>
          <ac:spMkLst>
            <pc:docMk/>
            <pc:sldMk cId="3386780469" sldId="256"/>
            <ac:spMk id="35" creationId="{FE1F3EB9-6359-49FF-BDE7-769E3D300561}"/>
          </ac:spMkLst>
        </pc:spChg>
        <pc:spChg chg="add mod">
          <ac:chgData name="Juhani Kauppi" userId="7aea86bdef93781e" providerId="LiveId" clId="{B018C4F2-1DC7-4BF1-89DA-62CFE3E0B4CB}" dt="2022-01-17T13:32:50.233" v="1045" actId="3064"/>
          <ac:spMkLst>
            <pc:docMk/>
            <pc:sldMk cId="3386780469" sldId="256"/>
            <ac:spMk id="36" creationId="{8932C77B-39C7-45C7-8B53-26898B969CB3}"/>
          </ac:spMkLst>
        </pc:spChg>
        <pc:spChg chg="add mod">
          <ac:chgData name="Juhani Kauppi" userId="7aea86bdef93781e" providerId="LiveId" clId="{B018C4F2-1DC7-4BF1-89DA-62CFE3E0B4CB}" dt="2022-01-17T13:40:54.036" v="1130" actId="14100"/>
          <ac:spMkLst>
            <pc:docMk/>
            <pc:sldMk cId="3386780469" sldId="256"/>
            <ac:spMk id="37" creationId="{771C5E5B-19BF-4242-ACB5-B854D1DD71BF}"/>
          </ac:spMkLst>
        </pc:spChg>
        <pc:spChg chg="add mod">
          <ac:chgData name="Juhani Kauppi" userId="7aea86bdef93781e" providerId="LiveId" clId="{B018C4F2-1DC7-4BF1-89DA-62CFE3E0B4CB}" dt="2022-01-17T13:58:58.895" v="1182" actId="207"/>
          <ac:spMkLst>
            <pc:docMk/>
            <pc:sldMk cId="3386780469" sldId="256"/>
            <ac:spMk id="38" creationId="{BFF0D21B-6896-4B1C-82EC-D9F8FFF719EA}"/>
          </ac:spMkLst>
        </pc:spChg>
        <pc:spChg chg="add mod">
          <ac:chgData name="Juhani Kauppi" userId="7aea86bdef93781e" providerId="LiveId" clId="{B018C4F2-1DC7-4BF1-89DA-62CFE3E0B4CB}" dt="2022-01-17T14:03:07.350" v="1208" actId="1076"/>
          <ac:spMkLst>
            <pc:docMk/>
            <pc:sldMk cId="3386780469" sldId="256"/>
            <ac:spMk id="39" creationId="{ECA11F0C-664E-4601-BD99-2FB186F525D6}"/>
          </ac:spMkLst>
        </pc:spChg>
        <pc:spChg chg="add mod">
          <ac:chgData name="Juhani Kauppi" userId="7aea86bdef93781e" providerId="LiveId" clId="{B018C4F2-1DC7-4BF1-89DA-62CFE3E0B4CB}" dt="2022-01-17T14:12:26.714" v="1436" actId="1038"/>
          <ac:spMkLst>
            <pc:docMk/>
            <pc:sldMk cId="3386780469" sldId="256"/>
            <ac:spMk id="40" creationId="{15E90492-8823-4484-A4CF-C48594DEAF1D}"/>
          </ac:spMkLst>
        </pc:spChg>
        <pc:spChg chg="add mod">
          <ac:chgData name="Juhani Kauppi" userId="7aea86bdef93781e" providerId="LiveId" clId="{B018C4F2-1DC7-4BF1-89DA-62CFE3E0B4CB}" dt="2022-01-18T13:26:29.963" v="2263" actId="1037"/>
          <ac:spMkLst>
            <pc:docMk/>
            <pc:sldMk cId="3386780469" sldId="256"/>
            <ac:spMk id="41" creationId="{1DBFA8C5-FF2E-4FB0-B703-0A790018F404}"/>
          </ac:spMkLst>
        </pc:spChg>
        <pc:spChg chg="add mod">
          <ac:chgData name="Juhani Kauppi" userId="7aea86bdef93781e" providerId="LiveId" clId="{B018C4F2-1DC7-4BF1-89DA-62CFE3E0B4CB}" dt="2022-01-18T12:30:15.606" v="1556" actId="1037"/>
          <ac:spMkLst>
            <pc:docMk/>
            <pc:sldMk cId="3386780469" sldId="256"/>
            <ac:spMk id="42" creationId="{AE8F1652-26B8-4838-A34C-C31C461553DA}"/>
          </ac:spMkLst>
        </pc:spChg>
        <pc:spChg chg="add mod">
          <ac:chgData name="Juhani Kauppi" userId="7aea86bdef93781e" providerId="LiveId" clId="{B018C4F2-1DC7-4BF1-89DA-62CFE3E0B4CB}" dt="2022-01-18T12:32:20.040" v="1700" actId="1037"/>
          <ac:spMkLst>
            <pc:docMk/>
            <pc:sldMk cId="3386780469" sldId="256"/>
            <ac:spMk id="43" creationId="{A93666DA-53B8-4D08-852D-2F795BDB8991}"/>
          </ac:spMkLst>
        </pc:spChg>
        <pc:spChg chg="add mod">
          <ac:chgData name="Juhani Kauppi" userId="7aea86bdef93781e" providerId="LiveId" clId="{B018C4F2-1DC7-4BF1-89DA-62CFE3E0B4CB}" dt="2022-01-18T12:40:12.242" v="1719" actId="688"/>
          <ac:spMkLst>
            <pc:docMk/>
            <pc:sldMk cId="3386780469" sldId="256"/>
            <ac:spMk id="44" creationId="{3D58DAA2-EDC5-4EC9-B264-EAC0CB1B4E56}"/>
          </ac:spMkLst>
        </pc:spChg>
        <pc:spChg chg="add mod">
          <ac:chgData name="Juhani Kauppi" userId="7aea86bdef93781e" providerId="LiveId" clId="{B018C4F2-1DC7-4BF1-89DA-62CFE3E0B4CB}" dt="2022-01-18T12:40:53.889" v="1725" actId="1076"/>
          <ac:spMkLst>
            <pc:docMk/>
            <pc:sldMk cId="3386780469" sldId="256"/>
            <ac:spMk id="45" creationId="{1233707B-A979-44DA-9DCB-2A6704353B7E}"/>
          </ac:spMkLst>
        </pc:spChg>
        <pc:spChg chg="add mod">
          <ac:chgData name="Juhani Kauppi" userId="7aea86bdef93781e" providerId="LiveId" clId="{B018C4F2-1DC7-4BF1-89DA-62CFE3E0B4CB}" dt="2022-01-18T12:45:00.266" v="1740" actId="688"/>
          <ac:spMkLst>
            <pc:docMk/>
            <pc:sldMk cId="3386780469" sldId="256"/>
            <ac:spMk id="46" creationId="{6ED70F8A-3746-45C4-B0E6-A158D97A8327}"/>
          </ac:spMkLst>
        </pc:spChg>
        <pc:spChg chg="add mod">
          <ac:chgData name="Juhani Kauppi" userId="7aea86bdef93781e" providerId="LiveId" clId="{B018C4F2-1DC7-4BF1-89DA-62CFE3E0B4CB}" dt="2022-01-18T12:50:22.596" v="1771" actId="688"/>
          <ac:spMkLst>
            <pc:docMk/>
            <pc:sldMk cId="3386780469" sldId="256"/>
            <ac:spMk id="47" creationId="{E729FF37-97B3-4C3E-82C8-9DE9F6998FCF}"/>
          </ac:spMkLst>
        </pc:spChg>
        <pc:spChg chg="add mod">
          <ac:chgData name="Juhani Kauppi" userId="7aea86bdef93781e" providerId="LiveId" clId="{B018C4F2-1DC7-4BF1-89DA-62CFE3E0B4CB}" dt="2022-01-18T12:52:05.737" v="1821" actId="1037"/>
          <ac:spMkLst>
            <pc:docMk/>
            <pc:sldMk cId="3386780469" sldId="256"/>
            <ac:spMk id="48" creationId="{8CBC482E-91FD-4CF8-B1D7-9FEF767C3F65}"/>
          </ac:spMkLst>
        </pc:spChg>
        <pc:spChg chg="add mod">
          <ac:chgData name="Juhani Kauppi" userId="7aea86bdef93781e" providerId="LiveId" clId="{B018C4F2-1DC7-4BF1-89DA-62CFE3E0B4CB}" dt="2022-01-18T12:58:24.652" v="1913" actId="688"/>
          <ac:spMkLst>
            <pc:docMk/>
            <pc:sldMk cId="3386780469" sldId="256"/>
            <ac:spMk id="49" creationId="{EAD71315-7F0C-4F38-82C5-4829A6BF9D0E}"/>
          </ac:spMkLst>
        </pc:spChg>
        <pc:spChg chg="add mod">
          <ac:chgData name="Juhani Kauppi" userId="7aea86bdef93781e" providerId="LiveId" clId="{B018C4F2-1DC7-4BF1-89DA-62CFE3E0B4CB}" dt="2022-01-18T12:58:56.119" v="1946" actId="688"/>
          <ac:spMkLst>
            <pc:docMk/>
            <pc:sldMk cId="3386780469" sldId="256"/>
            <ac:spMk id="50" creationId="{EA71D5D0-0BF7-4CE6-A7D9-63BAD4371E21}"/>
          </ac:spMkLst>
        </pc:spChg>
        <pc:spChg chg="add mod">
          <ac:chgData name="Juhani Kauppi" userId="7aea86bdef93781e" providerId="LiveId" clId="{B018C4F2-1DC7-4BF1-89DA-62CFE3E0B4CB}" dt="2022-01-18T13:12:09.070" v="2108" actId="1038"/>
          <ac:spMkLst>
            <pc:docMk/>
            <pc:sldMk cId="3386780469" sldId="256"/>
            <ac:spMk id="51" creationId="{E1C8A307-8B19-4FFA-9ED7-58A4F02F6528}"/>
          </ac:spMkLst>
        </pc:spChg>
        <pc:spChg chg="add mod">
          <ac:chgData name="Juhani Kauppi" userId="7aea86bdef93781e" providerId="LiveId" clId="{B018C4F2-1DC7-4BF1-89DA-62CFE3E0B4CB}" dt="2022-01-18T13:12:33.785" v="2207" actId="1038"/>
          <ac:spMkLst>
            <pc:docMk/>
            <pc:sldMk cId="3386780469" sldId="256"/>
            <ac:spMk id="52" creationId="{F805D0FE-5FFD-4C7A-91EC-93038C0BA752}"/>
          </ac:spMkLst>
        </pc:spChg>
        <pc:grpChg chg="add mod">
          <ac:chgData name="Juhani Kauppi" userId="7aea86bdef93781e" providerId="LiveId" clId="{B018C4F2-1DC7-4BF1-89DA-62CFE3E0B4CB}" dt="2022-01-18T12:45:20.437" v="1741" actId="164"/>
          <ac:grpSpMkLst>
            <pc:docMk/>
            <pc:sldMk cId="3386780469" sldId="256"/>
            <ac:grpSpMk id="2" creationId="{C9D77F31-82EE-4EAB-AE97-FF8C259B5F17}"/>
          </ac:grpSpMkLst>
        </pc:grpChg>
        <pc:grpChg chg="add mod">
          <ac:chgData name="Juhani Kauppi" userId="7aea86bdef93781e" providerId="LiveId" clId="{B018C4F2-1DC7-4BF1-89DA-62CFE3E0B4CB}" dt="2022-01-18T12:45:27.913" v="1742" actId="164"/>
          <ac:grpSpMkLst>
            <pc:docMk/>
            <pc:sldMk cId="3386780469" sldId="256"/>
            <ac:grpSpMk id="3" creationId="{C069B714-5D37-4081-B84C-558FFCF9004B}"/>
          </ac:grpSpMkLst>
        </pc:grpChg>
        <pc:grpChg chg="add mod ord">
          <ac:chgData name="Juhani Kauppi" userId="7aea86bdef93781e" providerId="LiveId" clId="{B018C4F2-1DC7-4BF1-89DA-62CFE3E0B4CB}" dt="2022-01-17T13:52:01.928" v="1163" actId="166"/>
          <ac:grpSpMkLst>
            <pc:docMk/>
            <pc:sldMk cId="3386780469" sldId="256"/>
            <ac:grpSpMk id="10" creationId="{0F5D09B4-7411-4FCF-84C7-CC8145A4BD0C}"/>
          </ac:grpSpMkLst>
        </pc:grpChg>
        <pc:grpChg chg="add mod">
          <ac:chgData name="Juhani Kauppi" userId="7aea86bdef93781e" providerId="LiveId" clId="{B018C4F2-1DC7-4BF1-89DA-62CFE3E0B4CB}" dt="2022-01-17T12:20:46.835" v="643" actId="207"/>
          <ac:grpSpMkLst>
            <pc:docMk/>
            <pc:sldMk cId="3386780469" sldId="256"/>
            <ac:grpSpMk id="11" creationId="{45EC86F3-8434-4B9F-BF7A-CCEFCDF12A95}"/>
          </ac:grpSpMkLst>
        </pc:grpChg>
        <pc:grpChg chg="add del mod">
          <ac:chgData name="Juhani Kauppi" userId="7aea86bdef93781e" providerId="LiveId" clId="{B018C4F2-1DC7-4BF1-89DA-62CFE3E0B4CB}" dt="2022-01-17T12:43:42.168" v="661" actId="165"/>
          <ac:grpSpMkLst>
            <pc:docMk/>
            <pc:sldMk cId="3386780469" sldId="256"/>
            <ac:grpSpMk id="20" creationId="{EE6E2970-494A-4906-B2A8-A4FCE27ADB6D}"/>
          </ac:grpSpMkLst>
        </pc:grpChg>
        <pc:grpChg chg="add del mod">
          <ac:chgData name="Juhani Kauppi" userId="7aea86bdef93781e" providerId="LiveId" clId="{B018C4F2-1DC7-4BF1-89DA-62CFE3E0B4CB}" dt="2022-01-17T13:00:06.472" v="884" actId="165"/>
          <ac:grpSpMkLst>
            <pc:docMk/>
            <pc:sldMk cId="3386780469" sldId="256"/>
            <ac:grpSpMk id="23" creationId="{E8159E5D-7E57-41EB-96A7-91C173FF81FA}"/>
          </ac:grpSpMkLst>
        </pc:grpChg>
        <pc:grpChg chg="add mod">
          <ac:chgData name="Juhani Kauppi" userId="7aea86bdef93781e" providerId="LiveId" clId="{B018C4F2-1DC7-4BF1-89DA-62CFE3E0B4CB}" dt="2022-01-18T12:45:27.913" v="1742" actId="164"/>
          <ac:grpSpMkLst>
            <pc:docMk/>
            <pc:sldMk cId="3386780469" sldId="256"/>
            <ac:grpSpMk id="24" creationId="{2E0C2435-2B07-436B-ADB3-076CC4E9F77F}"/>
          </ac:grpSpMkLst>
        </pc:grpChg>
        <pc:grpChg chg="add del mod">
          <ac:chgData name="Juhani Kauppi" userId="7aea86bdef93781e" providerId="LiveId" clId="{B018C4F2-1DC7-4BF1-89DA-62CFE3E0B4CB}" dt="2022-01-17T12:49:54.488" v="883" actId="478"/>
          <ac:grpSpMkLst>
            <pc:docMk/>
            <pc:sldMk cId="3386780469" sldId="256"/>
            <ac:grpSpMk id="27" creationId="{AB8DE56F-159F-49DB-B412-06C81B3B36FE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4507-21E7-4D30-8846-A7D8249D9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1E6AD-4610-41DB-8BD0-D5AC9F44B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63DBA-616D-4087-A813-D3E89F67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DD2-5949-48F4-B699-40EC28AE58A1}" type="datetimeFigureOut">
              <a:rPr lang="en-FI" smtClean="0"/>
              <a:t>18/01/2022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B0E43-AC87-4A02-9614-30E148B9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35FE1-B9E6-4354-B789-BF568320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209B-BB68-40A7-B587-2C80BE10340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5244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389D-D302-47F4-9BE8-E8D4A431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B3C1B-6C27-4D4A-8813-DC00CC3BE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FE3A-7F6E-47EA-85D9-DB870724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DD2-5949-48F4-B699-40EC28AE58A1}" type="datetimeFigureOut">
              <a:rPr lang="en-FI" smtClean="0"/>
              <a:t>18/01/2022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76166-F42E-4178-B40B-816AF74F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3F74-32C5-4ECB-A267-27D9B00B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209B-BB68-40A7-B587-2C80BE10340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7492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EEBD2-8EAF-4DEF-85A0-69849AC9A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6EB18-517D-46FE-8CC7-8DBF6FBD3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A0428-B1E4-4D73-BE9A-82730A94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DD2-5949-48F4-B699-40EC28AE58A1}" type="datetimeFigureOut">
              <a:rPr lang="en-FI" smtClean="0"/>
              <a:t>18/01/2022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5225-8D70-48C0-8939-18D89A67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68077-E229-4F97-A555-51E5D0A0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209B-BB68-40A7-B587-2C80BE10340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1503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153E-30F4-46D9-97DD-82ECCA37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AEAD8-8F0F-475F-8EC3-560C46F3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B73EB-36DB-4C11-AEB2-183D02BC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DD2-5949-48F4-B699-40EC28AE58A1}" type="datetimeFigureOut">
              <a:rPr lang="en-FI" smtClean="0"/>
              <a:t>18/01/2022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7AF24-89E8-4726-95A2-B8C0A9A4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024C3-D978-41AE-BAAE-10380379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209B-BB68-40A7-B587-2C80BE10340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7434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884E-BD0D-4409-9F59-A21218C7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5E1CD-74E9-4015-840B-588AAB6CE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5BD00-E0CC-4B92-A9A4-B09512AC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DD2-5949-48F4-B699-40EC28AE58A1}" type="datetimeFigureOut">
              <a:rPr lang="en-FI" smtClean="0"/>
              <a:t>18/01/2022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F6896-D3A1-4418-83AC-0091C85D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75359-A30F-4DF0-B0EC-898D4C6F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209B-BB68-40A7-B587-2C80BE10340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4617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5FFA-CFA5-4B06-A3D9-EF1DA8C6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EA77-E37A-41F7-8BA7-A96907925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60C18-F79B-4633-988F-4B0687631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05488-05C7-42E7-9114-FE038153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DD2-5949-48F4-B699-40EC28AE58A1}" type="datetimeFigureOut">
              <a:rPr lang="en-FI" smtClean="0"/>
              <a:t>18/01/2022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20106-A58D-4805-B025-2497E3BB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CC24C-FE12-4A24-84A5-9E2A3DA5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209B-BB68-40A7-B587-2C80BE10340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602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ECA2-FECA-4561-BBAA-198C5452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142D2-3CBC-4C03-AF74-8EFC74BAF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008CC-F89C-469D-943B-ADB1537C9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949C1-66A9-40DF-B67E-D273A472C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8F94E-6194-4E3B-9F1E-4CE8B00B2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3264D-CEB4-4D2C-B0EC-01DB02BC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DD2-5949-48F4-B699-40EC28AE58A1}" type="datetimeFigureOut">
              <a:rPr lang="en-FI" smtClean="0"/>
              <a:t>18/01/2022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5210C-FC99-41F3-B1E4-CD2AEFD0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E6F01-28F0-4403-9D0D-5EAB5430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209B-BB68-40A7-B587-2C80BE10340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5958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4B90-EFCF-4CE1-9597-F21CD751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BF977-B784-4626-918B-1E537B54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DD2-5949-48F4-B699-40EC28AE58A1}" type="datetimeFigureOut">
              <a:rPr lang="en-FI" smtClean="0"/>
              <a:t>18/01/2022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3BC53-4878-410A-9B6F-50403A42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DC81B-4B1B-4F00-8F81-9CC7B79C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209B-BB68-40A7-B587-2C80BE10340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8308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157B1-824F-4C4E-A57C-C2BAB233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DD2-5949-48F4-B699-40EC28AE58A1}" type="datetimeFigureOut">
              <a:rPr lang="en-FI" smtClean="0"/>
              <a:t>18/01/2022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43808-E5CD-4B4B-9BD7-F2D46F97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4C022-73C7-4BCC-8362-A6105457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209B-BB68-40A7-B587-2C80BE10340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5072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F720-3DB1-42DA-A18D-8CC86200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06DB-2CA0-4EFA-97A4-740F478B4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8638F-F1B3-49DC-8025-E74DE878D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3DCEF-CD99-4111-BF25-7E0A3CA8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DD2-5949-48F4-B699-40EC28AE58A1}" type="datetimeFigureOut">
              <a:rPr lang="en-FI" smtClean="0"/>
              <a:t>18/01/2022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9C2D9-523D-41D0-97DD-F97729FF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EE2AA-D397-4538-B2E4-47EDE041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209B-BB68-40A7-B587-2C80BE10340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6984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D3D0-CFC3-43AE-B5A5-3A958A06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041EB-BCAD-4679-A191-B5D3326BA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FDEBC-E4FC-476A-937D-4D27CA09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C9825-299C-4531-8026-504AD67E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DD2-5949-48F4-B699-40EC28AE58A1}" type="datetimeFigureOut">
              <a:rPr lang="en-FI" smtClean="0"/>
              <a:t>18/01/2022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3A159-9364-42E2-AEB0-C49AB2EE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01E4A-4195-4965-A650-630A50E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209B-BB68-40A7-B587-2C80BE10340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7458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D4609-AEFC-4F93-8458-2F7A1666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49F04-66C8-448D-BCD8-0B02F3C2E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F4BE-77C8-4727-8F7C-C97D6D996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7ADD2-5949-48F4-B699-40EC28AE58A1}" type="datetimeFigureOut">
              <a:rPr lang="en-FI" smtClean="0"/>
              <a:t>18/01/2022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6E99B-3D7E-41C0-B17D-9A04FC933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E6620-4438-4E89-85AC-A8D50C2B8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B209B-BB68-40A7-B587-2C80BE10340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6632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BE9B409-80F7-4CCA-BBBD-C63A16301890}"/>
              </a:ext>
            </a:extLst>
          </p:cNvPr>
          <p:cNvSpPr/>
          <p:nvPr/>
        </p:nvSpPr>
        <p:spPr>
          <a:xfrm>
            <a:off x="3080657" y="1733797"/>
            <a:ext cx="1383476" cy="130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Layer</a:t>
            </a:r>
            <a:endParaRPr lang="en-FI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FC8E88-8836-4EEF-9D6B-B6B4D6A05135}"/>
              </a:ext>
            </a:extLst>
          </p:cNvPr>
          <p:cNvSpPr/>
          <p:nvPr/>
        </p:nvSpPr>
        <p:spPr>
          <a:xfrm>
            <a:off x="5459680" y="1733797"/>
            <a:ext cx="1383476" cy="130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Hidden Layer</a:t>
            </a:r>
            <a:endParaRPr lang="en-FI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392E80-4922-41D3-8062-4F40523442DA}"/>
              </a:ext>
            </a:extLst>
          </p:cNvPr>
          <p:cNvSpPr/>
          <p:nvPr/>
        </p:nvSpPr>
        <p:spPr>
          <a:xfrm>
            <a:off x="7981208" y="1733797"/>
            <a:ext cx="1383476" cy="1306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 Layer</a:t>
            </a:r>
            <a:endParaRPr lang="en-FI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EC86F3-8434-4B9F-BF7A-CCEFCDF12A95}"/>
              </a:ext>
            </a:extLst>
          </p:cNvPr>
          <p:cNvGrpSpPr/>
          <p:nvPr/>
        </p:nvGrpSpPr>
        <p:grpSpPr>
          <a:xfrm>
            <a:off x="7254851" y="726372"/>
            <a:ext cx="1007424" cy="385948"/>
            <a:chOff x="2548246" y="722416"/>
            <a:chExt cx="1007424" cy="385948"/>
          </a:xfrm>
          <a:solidFill>
            <a:srgbClr val="7030A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3E4B5D-09F4-4B32-BF72-39A6BFD9CF95}"/>
                </a:ext>
              </a:extLst>
            </p:cNvPr>
            <p:cNvSpPr/>
            <p:nvPr/>
          </p:nvSpPr>
          <p:spPr>
            <a:xfrm>
              <a:off x="2548246" y="722416"/>
              <a:ext cx="475013" cy="3859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</a:t>
              </a:r>
              <a:r>
                <a:rPr lang="en-GB" baseline="30000" dirty="0"/>
                <a:t>2</a:t>
              </a:r>
              <a:endParaRPr lang="en-FI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C1708E-65A7-43A4-845B-62930A893BD8}"/>
                </a:ext>
              </a:extLst>
            </p:cNvPr>
            <p:cNvSpPr/>
            <p:nvPr/>
          </p:nvSpPr>
          <p:spPr>
            <a:xfrm>
              <a:off x="3080657" y="722416"/>
              <a:ext cx="475013" cy="3859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</a:t>
              </a:r>
              <a:r>
                <a:rPr lang="en-GB" baseline="30000" dirty="0"/>
                <a:t>2</a:t>
              </a:r>
              <a:endParaRPr lang="en-FI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CACDA17-917D-46C6-ADB1-AE8F5FFC95BC}"/>
              </a:ext>
            </a:extLst>
          </p:cNvPr>
          <p:cNvSpPr/>
          <p:nvPr/>
        </p:nvSpPr>
        <p:spPr>
          <a:xfrm>
            <a:off x="6491859" y="2189999"/>
            <a:ext cx="475013" cy="3859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GB" baseline="30000" dirty="0"/>
              <a:t>1</a:t>
            </a:r>
            <a:endParaRPr lang="en-FI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0447CE-A3F9-41FC-ADFF-F03F1F6D4A57}"/>
              </a:ext>
            </a:extLst>
          </p:cNvPr>
          <p:cNvSpPr/>
          <p:nvPr/>
        </p:nvSpPr>
        <p:spPr>
          <a:xfrm>
            <a:off x="9019332" y="2193951"/>
            <a:ext cx="475013" cy="3859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Ŷ</a:t>
            </a:r>
            <a:endParaRPr lang="en-FI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4487F8-612F-48B1-8234-1B8E06F399E6}"/>
              </a:ext>
            </a:extLst>
          </p:cNvPr>
          <p:cNvSpPr/>
          <p:nvPr/>
        </p:nvSpPr>
        <p:spPr>
          <a:xfrm>
            <a:off x="2084159" y="2118250"/>
            <a:ext cx="1276597" cy="5294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Normalization</a:t>
            </a:r>
          </a:p>
          <a:p>
            <a:pPr algn="ctr"/>
            <a:r>
              <a:rPr lang="en-GB" sz="1400" dirty="0"/>
              <a:t>function</a:t>
            </a:r>
            <a:endParaRPr lang="en-FI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0F0794-32E2-44D1-9A89-07651C13D08C}"/>
              </a:ext>
            </a:extLst>
          </p:cNvPr>
          <p:cNvSpPr/>
          <p:nvPr/>
        </p:nvSpPr>
        <p:spPr>
          <a:xfrm>
            <a:off x="10550261" y="722416"/>
            <a:ext cx="475013" cy="3859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</a:t>
            </a:r>
            <a:endParaRPr lang="en-FI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72F7D3-AED9-4970-BF3B-B195767315AA}"/>
              </a:ext>
            </a:extLst>
          </p:cNvPr>
          <p:cNvSpPr/>
          <p:nvPr/>
        </p:nvSpPr>
        <p:spPr>
          <a:xfrm>
            <a:off x="10144567" y="2579888"/>
            <a:ext cx="648149" cy="385948"/>
          </a:xfrm>
          <a:prstGeom prst="rect">
            <a:avLst/>
          </a:prstGeom>
          <a:solidFill>
            <a:srgbClr val="37FF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Loss</a:t>
            </a:r>
            <a:endParaRPr lang="en-FI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D77F31-82EE-4EAB-AE97-FF8C259B5F17}"/>
              </a:ext>
            </a:extLst>
          </p:cNvPr>
          <p:cNvGrpSpPr/>
          <p:nvPr/>
        </p:nvGrpSpPr>
        <p:grpSpPr>
          <a:xfrm>
            <a:off x="7981208" y="2772862"/>
            <a:ext cx="1092548" cy="769914"/>
            <a:chOff x="7981208" y="2772862"/>
            <a:chExt cx="1092548" cy="76991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31D7F4-660C-4B6E-AABC-ADFBC1372DC5}"/>
                </a:ext>
              </a:extLst>
            </p:cNvPr>
            <p:cNvSpPr/>
            <p:nvPr/>
          </p:nvSpPr>
          <p:spPr>
            <a:xfrm>
              <a:off x="7981208" y="2772862"/>
              <a:ext cx="560137" cy="385948"/>
            </a:xfrm>
            <a:prstGeom prst="rect">
              <a:avLst/>
            </a:prstGeom>
            <a:solidFill>
              <a:srgbClr val="37FF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∆W</a:t>
              </a:r>
              <a:endParaRPr lang="en-FI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EA4B06-79D3-4867-994B-72BDE5D9F5A8}"/>
                </a:ext>
              </a:extLst>
            </p:cNvPr>
            <p:cNvSpPr/>
            <p:nvPr/>
          </p:nvSpPr>
          <p:spPr>
            <a:xfrm>
              <a:off x="8513619" y="2772862"/>
              <a:ext cx="560137" cy="385948"/>
            </a:xfrm>
            <a:prstGeom prst="rect">
              <a:avLst/>
            </a:prstGeom>
            <a:solidFill>
              <a:srgbClr val="37FF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∆B</a:t>
              </a:r>
              <a:endParaRPr lang="en-FI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99F0891-4A54-43E9-94A7-B616022DA659}"/>
                </a:ext>
              </a:extLst>
            </p:cNvPr>
            <p:cNvSpPr/>
            <p:nvPr/>
          </p:nvSpPr>
          <p:spPr>
            <a:xfrm>
              <a:off x="8261276" y="3156828"/>
              <a:ext cx="560137" cy="385948"/>
            </a:xfrm>
            <a:prstGeom prst="rect">
              <a:avLst/>
            </a:prstGeom>
            <a:solidFill>
              <a:srgbClr val="37FF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∂Z</a:t>
              </a:r>
              <a:r>
                <a:rPr lang="en-GB" baseline="30000" dirty="0"/>
                <a:t>1</a:t>
              </a:r>
              <a:endParaRPr lang="en-FI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069B714-5D37-4081-B84C-558FFCF9004B}"/>
              </a:ext>
            </a:extLst>
          </p:cNvPr>
          <p:cNvGrpSpPr/>
          <p:nvPr/>
        </p:nvGrpSpPr>
        <p:grpSpPr>
          <a:xfrm>
            <a:off x="5331017" y="2770880"/>
            <a:ext cx="1092548" cy="771896"/>
            <a:chOff x="5331017" y="2770880"/>
            <a:chExt cx="1092548" cy="77189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E0C2435-2B07-436B-ADB3-076CC4E9F77F}"/>
                </a:ext>
              </a:extLst>
            </p:cNvPr>
            <p:cNvGrpSpPr/>
            <p:nvPr/>
          </p:nvGrpSpPr>
          <p:grpSpPr>
            <a:xfrm>
              <a:off x="5331017" y="2770880"/>
              <a:ext cx="1092548" cy="385948"/>
              <a:chOff x="7981208" y="3236026"/>
              <a:chExt cx="1092548" cy="38594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F388C92-21A2-429D-8AEB-2BBF68B84650}"/>
                  </a:ext>
                </a:extLst>
              </p:cNvPr>
              <p:cNvSpPr/>
              <p:nvPr/>
            </p:nvSpPr>
            <p:spPr>
              <a:xfrm>
                <a:off x="7981208" y="3236026"/>
                <a:ext cx="560137" cy="385948"/>
              </a:xfrm>
              <a:prstGeom prst="rect">
                <a:avLst/>
              </a:prstGeom>
              <a:solidFill>
                <a:srgbClr val="37FF9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∆W</a:t>
                </a:r>
                <a:endParaRPr lang="en-FI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DC41E3B-3AE5-4C87-B780-5DC9BC36ED6C}"/>
                  </a:ext>
                </a:extLst>
              </p:cNvPr>
              <p:cNvSpPr/>
              <p:nvPr/>
            </p:nvSpPr>
            <p:spPr>
              <a:xfrm>
                <a:off x="8513619" y="3236026"/>
                <a:ext cx="560137" cy="385948"/>
              </a:xfrm>
              <a:prstGeom prst="rect">
                <a:avLst/>
              </a:prstGeom>
              <a:solidFill>
                <a:srgbClr val="37FF9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∆B</a:t>
                </a:r>
                <a:endParaRPr lang="en-FI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9121B6D-8B92-4D4B-B98B-DA4EA875DC58}"/>
                </a:ext>
              </a:extLst>
            </p:cNvPr>
            <p:cNvSpPr/>
            <p:nvPr/>
          </p:nvSpPr>
          <p:spPr>
            <a:xfrm>
              <a:off x="5591281" y="3156828"/>
              <a:ext cx="560137" cy="385948"/>
            </a:xfrm>
            <a:prstGeom prst="rect">
              <a:avLst/>
            </a:prstGeom>
            <a:solidFill>
              <a:srgbClr val="37FF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∂Z</a:t>
              </a:r>
              <a:r>
                <a:rPr lang="en-GB" baseline="30000" dirty="0"/>
                <a:t>0</a:t>
              </a:r>
              <a:endParaRPr lang="en-FI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1FFDABA-5F57-49FF-AF39-DA2BF1A42382}"/>
              </a:ext>
            </a:extLst>
          </p:cNvPr>
          <p:cNvSpPr/>
          <p:nvPr/>
        </p:nvSpPr>
        <p:spPr>
          <a:xfrm>
            <a:off x="4663055" y="1125583"/>
            <a:ext cx="1276597" cy="5294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W&amp;B Update function</a:t>
            </a:r>
            <a:endParaRPr lang="en-FI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79C4BE-BF0A-4D2F-83CD-724B07C7B840}"/>
              </a:ext>
            </a:extLst>
          </p:cNvPr>
          <p:cNvSpPr/>
          <p:nvPr/>
        </p:nvSpPr>
        <p:spPr>
          <a:xfrm>
            <a:off x="7148963" y="1112000"/>
            <a:ext cx="1276597" cy="5294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W&amp;B Update function</a:t>
            </a:r>
            <a:endParaRPr lang="en-FI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875D28-1400-4617-B944-C4C3DEB149C3}"/>
              </a:ext>
            </a:extLst>
          </p:cNvPr>
          <p:cNvSpPr/>
          <p:nvPr/>
        </p:nvSpPr>
        <p:spPr>
          <a:xfrm>
            <a:off x="8821414" y="3162792"/>
            <a:ext cx="943110" cy="5294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Derivative function</a:t>
            </a:r>
            <a:endParaRPr lang="en-FI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1F3EB9-6359-49FF-BDE7-769E3D300561}"/>
              </a:ext>
            </a:extLst>
          </p:cNvPr>
          <p:cNvSpPr/>
          <p:nvPr/>
        </p:nvSpPr>
        <p:spPr>
          <a:xfrm>
            <a:off x="6144398" y="3155049"/>
            <a:ext cx="948792" cy="5294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Derivative function</a:t>
            </a:r>
            <a:endParaRPr lang="en-FI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396324-4859-4303-B266-3CA7B8FDCA5F}"/>
              </a:ext>
            </a:extLst>
          </p:cNvPr>
          <p:cNvSpPr/>
          <p:nvPr/>
        </p:nvSpPr>
        <p:spPr>
          <a:xfrm>
            <a:off x="1181594" y="2193966"/>
            <a:ext cx="475013" cy="3859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endParaRPr lang="en-FI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32C77B-39C7-45C7-8B53-26898B969CB3}"/>
              </a:ext>
            </a:extLst>
          </p:cNvPr>
          <p:cNvSpPr/>
          <p:nvPr/>
        </p:nvSpPr>
        <p:spPr>
          <a:xfrm>
            <a:off x="4023767" y="533956"/>
            <a:ext cx="7743293" cy="39045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Gradient descent</a:t>
            </a:r>
            <a:endParaRPr lang="en-FI" dirty="0">
              <a:solidFill>
                <a:schemeClr val="accent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1C5E5B-19BF-4242-ACB5-B854D1DD71BF}"/>
              </a:ext>
            </a:extLst>
          </p:cNvPr>
          <p:cNvSpPr/>
          <p:nvPr/>
        </p:nvSpPr>
        <p:spPr>
          <a:xfrm>
            <a:off x="4877084" y="2035708"/>
            <a:ext cx="920681" cy="6674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Linear &amp; Activation function</a:t>
            </a:r>
            <a:endParaRPr lang="en-FI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629CA-FF1E-4095-8E74-7E75F223360B}"/>
              </a:ext>
            </a:extLst>
          </p:cNvPr>
          <p:cNvSpPr/>
          <p:nvPr/>
        </p:nvSpPr>
        <p:spPr>
          <a:xfrm>
            <a:off x="4023767" y="2191983"/>
            <a:ext cx="475013" cy="3859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A</a:t>
            </a:r>
            <a:r>
              <a:rPr lang="en-GB" baseline="30000" dirty="0"/>
              <a:t>0</a:t>
            </a:r>
            <a:endParaRPr lang="en-FI" baseline="30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5D09B4-7411-4FCF-84C7-CC8145A4BD0C}"/>
              </a:ext>
            </a:extLst>
          </p:cNvPr>
          <p:cNvGrpSpPr/>
          <p:nvPr/>
        </p:nvGrpSpPr>
        <p:grpSpPr>
          <a:xfrm>
            <a:off x="4768943" y="722416"/>
            <a:ext cx="1007424" cy="385948"/>
            <a:chOff x="2548246" y="722416"/>
            <a:chExt cx="1007424" cy="385948"/>
          </a:xfrm>
          <a:solidFill>
            <a:srgbClr val="7030A0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5A6BA7-6B64-46C8-A674-301FF1CD6A26}"/>
                </a:ext>
              </a:extLst>
            </p:cNvPr>
            <p:cNvSpPr/>
            <p:nvPr/>
          </p:nvSpPr>
          <p:spPr>
            <a:xfrm>
              <a:off x="2548246" y="722416"/>
              <a:ext cx="475013" cy="3859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</a:t>
              </a:r>
              <a:r>
                <a:rPr lang="en-GB" baseline="30000" dirty="0"/>
                <a:t>1</a:t>
              </a:r>
              <a:endParaRPr lang="en-FI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77B8D5-06D2-4803-800F-3A34FEA5E5DB}"/>
                </a:ext>
              </a:extLst>
            </p:cNvPr>
            <p:cNvSpPr/>
            <p:nvPr/>
          </p:nvSpPr>
          <p:spPr>
            <a:xfrm>
              <a:off x="3080657" y="722416"/>
              <a:ext cx="475013" cy="3859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</a:t>
              </a:r>
              <a:r>
                <a:rPr lang="en-GB" baseline="30000" dirty="0"/>
                <a:t>1</a:t>
              </a:r>
              <a:endParaRPr lang="en-FI" dirty="0"/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FF0D21B-6896-4B1C-82EC-D9F8FFF719EA}"/>
              </a:ext>
            </a:extLst>
          </p:cNvPr>
          <p:cNvSpPr/>
          <p:nvPr/>
        </p:nvSpPr>
        <p:spPr>
          <a:xfrm rot="3821603">
            <a:off x="5120760" y="1056883"/>
            <a:ext cx="420514" cy="1432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CA11F0C-664E-4601-BD99-2FB186F525D6}"/>
              </a:ext>
            </a:extLst>
          </p:cNvPr>
          <p:cNvSpPr/>
          <p:nvPr/>
        </p:nvSpPr>
        <p:spPr>
          <a:xfrm>
            <a:off x="4195830" y="2311353"/>
            <a:ext cx="420514" cy="1432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E90492-8823-4484-A4CF-C48594DEAF1D}"/>
              </a:ext>
            </a:extLst>
          </p:cNvPr>
          <p:cNvSpPr/>
          <p:nvPr/>
        </p:nvSpPr>
        <p:spPr>
          <a:xfrm>
            <a:off x="7360316" y="2038700"/>
            <a:ext cx="965891" cy="6674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Linear &amp; Activation function</a:t>
            </a:r>
            <a:endParaRPr lang="en-FI" sz="1400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DBFA8C5-FF2E-4FB0-B703-0A790018F404}"/>
              </a:ext>
            </a:extLst>
          </p:cNvPr>
          <p:cNvSpPr/>
          <p:nvPr/>
        </p:nvSpPr>
        <p:spPr>
          <a:xfrm>
            <a:off x="1653637" y="2311353"/>
            <a:ext cx="420514" cy="1432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E8F1652-26B8-4838-A34C-C31C461553DA}"/>
              </a:ext>
            </a:extLst>
          </p:cNvPr>
          <p:cNvSpPr/>
          <p:nvPr/>
        </p:nvSpPr>
        <p:spPr>
          <a:xfrm>
            <a:off x="6676380" y="2308113"/>
            <a:ext cx="420514" cy="1432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93666DA-53B8-4D08-852D-2F795BDB8991}"/>
              </a:ext>
            </a:extLst>
          </p:cNvPr>
          <p:cNvSpPr/>
          <p:nvPr/>
        </p:nvSpPr>
        <p:spPr>
          <a:xfrm rot="3821603">
            <a:off x="7601309" y="1060128"/>
            <a:ext cx="420514" cy="1432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D58DAA2-EDC5-4EC9-B264-EAC0CB1B4E56}"/>
              </a:ext>
            </a:extLst>
          </p:cNvPr>
          <p:cNvSpPr/>
          <p:nvPr/>
        </p:nvSpPr>
        <p:spPr>
          <a:xfrm rot="1215657">
            <a:off x="9372680" y="2315305"/>
            <a:ext cx="420514" cy="1432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233707B-A979-44DA-9DCB-2A6704353B7E}"/>
              </a:ext>
            </a:extLst>
          </p:cNvPr>
          <p:cNvSpPr/>
          <p:nvPr/>
        </p:nvSpPr>
        <p:spPr>
          <a:xfrm rot="5858119">
            <a:off x="10656482" y="1054936"/>
            <a:ext cx="420514" cy="1432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6ED70F8A-3746-45C4-B0E6-A158D97A8327}"/>
              </a:ext>
            </a:extLst>
          </p:cNvPr>
          <p:cNvSpPr/>
          <p:nvPr/>
        </p:nvSpPr>
        <p:spPr>
          <a:xfrm rot="9190048">
            <a:off x="10273184" y="2968463"/>
            <a:ext cx="420514" cy="143240"/>
          </a:xfrm>
          <a:prstGeom prst="rightArrow">
            <a:avLst/>
          </a:prstGeom>
          <a:solidFill>
            <a:srgbClr val="37FF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E729FF37-97B3-4C3E-82C8-9DE9F6998FCF}"/>
              </a:ext>
            </a:extLst>
          </p:cNvPr>
          <p:cNvSpPr/>
          <p:nvPr/>
        </p:nvSpPr>
        <p:spPr>
          <a:xfrm rot="14882031">
            <a:off x="7935858" y="2801494"/>
            <a:ext cx="420514" cy="143240"/>
          </a:xfrm>
          <a:prstGeom prst="rightArrow">
            <a:avLst/>
          </a:prstGeom>
          <a:solidFill>
            <a:srgbClr val="37FF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8CBC482E-91FD-4CF8-B1D7-9FEF767C3F65}"/>
              </a:ext>
            </a:extLst>
          </p:cNvPr>
          <p:cNvSpPr/>
          <p:nvPr/>
        </p:nvSpPr>
        <p:spPr>
          <a:xfrm rot="14882031">
            <a:off x="8522757" y="2791769"/>
            <a:ext cx="420514" cy="143240"/>
          </a:xfrm>
          <a:prstGeom prst="rightArrow">
            <a:avLst/>
          </a:prstGeom>
          <a:solidFill>
            <a:srgbClr val="37FF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AD71315-7F0C-4F38-82C5-4829A6BF9D0E}"/>
              </a:ext>
            </a:extLst>
          </p:cNvPr>
          <p:cNvSpPr/>
          <p:nvPr/>
        </p:nvSpPr>
        <p:spPr>
          <a:xfrm rot="9648522">
            <a:off x="7965043" y="2895526"/>
            <a:ext cx="420514" cy="143240"/>
          </a:xfrm>
          <a:prstGeom prst="rightArrow">
            <a:avLst/>
          </a:prstGeom>
          <a:solidFill>
            <a:srgbClr val="37FF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EA71D5D0-0BF7-4CE6-A7D9-63BAD4371E21}"/>
              </a:ext>
            </a:extLst>
          </p:cNvPr>
          <p:cNvSpPr/>
          <p:nvPr/>
        </p:nvSpPr>
        <p:spPr>
          <a:xfrm rot="10800000">
            <a:off x="8117443" y="3372176"/>
            <a:ext cx="420514" cy="143240"/>
          </a:xfrm>
          <a:prstGeom prst="rightArrow">
            <a:avLst/>
          </a:prstGeom>
          <a:solidFill>
            <a:srgbClr val="37FF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E1C8A307-8B19-4FFA-9ED7-58A4F02F6528}"/>
              </a:ext>
            </a:extLst>
          </p:cNvPr>
          <p:cNvSpPr/>
          <p:nvPr/>
        </p:nvSpPr>
        <p:spPr>
          <a:xfrm rot="14882031">
            <a:off x="5267244" y="2791769"/>
            <a:ext cx="420514" cy="143240"/>
          </a:xfrm>
          <a:prstGeom prst="rightArrow">
            <a:avLst/>
          </a:prstGeom>
          <a:solidFill>
            <a:srgbClr val="37FF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805D0FE-5FFD-4C7A-91EC-93038C0BA752}"/>
              </a:ext>
            </a:extLst>
          </p:cNvPr>
          <p:cNvSpPr/>
          <p:nvPr/>
        </p:nvSpPr>
        <p:spPr>
          <a:xfrm rot="14882031">
            <a:off x="5834685" y="2782044"/>
            <a:ext cx="420514" cy="143240"/>
          </a:xfrm>
          <a:prstGeom prst="rightArrow">
            <a:avLst/>
          </a:prstGeom>
          <a:solidFill>
            <a:srgbClr val="37FF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C08B9F-3D6B-440D-B8CD-817AD562DC05}"/>
              </a:ext>
            </a:extLst>
          </p:cNvPr>
          <p:cNvSpPr/>
          <p:nvPr/>
        </p:nvSpPr>
        <p:spPr>
          <a:xfrm>
            <a:off x="5994765" y="533956"/>
            <a:ext cx="986625" cy="5294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Learning</a:t>
            </a:r>
          </a:p>
          <a:p>
            <a:pPr algn="ctr"/>
            <a:r>
              <a:rPr lang="en-GB" dirty="0"/>
              <a:t>Rate</a:t>
            </a:r>
            <a:endParaRPr lang="en-FI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64297B3F-2602-4EFE-B3F4-AFF5A40A912D}"/>
              </a:ext>
            </a:extLst>
          </p:cNvPr>
          <p:cNvSpPr/>
          <p:nvPr/>
        </p:nvSpPr>
        <p:spPr>
          <a:xfrm rot="1066533">
            <a:off x="6312821" y="991780"/>
            <a:ext cx="420514" cy="1432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78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90"/>
    </mc:Choice>
    <mc:Fallback xmlns="">
      <p:transition spd="slow" advTm="227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0.04596 0.1442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719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0.10104 0.0002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10105 0.0002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0.04597 0.1442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50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05677 0.0381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" y="189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-0.02982 0.2041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"/>
                            </p:stCondLst>
                            <p:childTnLst>
                              <p:par>
                                <p:cTn id="8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9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1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-0.05886 0.04838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4500"/>
                            </p:stCondLst>
                            <p:childTnLst>
                              <p:par>
                                <p:cTn id="9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8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-0.04636 -0.20046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-10023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-0.04636 -0.2004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-10023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0.07343 0.03519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4500"/>
                            </p:stCondLst>
                            <p:childTnLst>
                              <p:par>
                                <p:cTn id="13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6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8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00"/>
                            </p:stCondLst>
                            <p:childTnLst>
                              <p:par>
                                <p:cTn id="1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-0.08854 0.04467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2222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33333E-6 L -0.09661 -0.00092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2500"/>
                            </p:stCondLst>
                            <p:childTnLst>
                              <p:par>
                                <p:cTn id="15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4500"/>
                            </p:stCondLst>
                            <p:childTnLst>
                              <p:par>
                                <p:cTn id="1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65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8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500"/>
                            </p:stCondLst>
                            <p:childTnLst>
                              <p:par>
                                <p:cTn id="18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-0.04636 -0.20046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-10023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-0.04635 -0.20046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-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2500"/>
                            </p:stCondLst>
                            <p:childTnLst>
                              <p:par>
                                <p:cTn id="18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4500"/>
                            </p:stCondLst>
                            <p:childTnLst>
                              <p:par>
                                <p:cTn id="1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4" grpId="0" animBg="1"/>
      <p:bldP spid="54" grpId="1" animBg="1"/>
      <p:bldP spid="54" grpId="2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56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Juhani Kauppi</dc:creator>
  <cp:lastModifiedBy>Juhani Kauppi</cp:lastModifiedBy>
  <cp:revision>1</cp:revision>
  <dcterms:created xsi:type="dcterms:W3CDTF">2022-01-17T12:03:25Z</dcterms:created>
  <dcterms:modified xsi:type="dcterms:W3CDTF">2022-01-18T14:47:22Z</dcterms:modified>
</cp:coreProperties>
</file>