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97EE2B-F11E-4765-8922-6160B3708960}" v="42" dt="2020-05-05T07:38:44.3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9" d="100"/>
          <a:sy n="159" d="100"/>
        </p:scale>
        <p:origin x="33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hani Kauppi" userId="7aea86bdef93781e" providerId="LiveId" clId="{8D97EE2B-F11E-4765-8922-6160B3708960}"/>
    <pc:docChg chg="undo custSel addSld delSld modSld">
      <pc:chgData name="Juhani Kauppi" userId="7aea86bdef93781e" providerId="LiveId" clId="{8D97EE2B-F11E-4765-8922-6160B3708960}" dt="2020-05-05T07:38:44.374" v="1180"/>
      <pc:docMkLst>
        <pc:docMk/>
      </pc:docMkLst>
      <pc:sldChg chg="addSp delSp modSp">
        <pc:chgData name="Juhani Kauppi" userId="7aea86bdef93781e" providerId="LiveId" clId="{8D97EE2B-F11E-4765-8922-6160B3708960}" dt="2020-04-15T07:20:22.035" v="170" actId="478"/>
        <pc:sldMkLst>
          <pc:docMk/>
          <pc:sldMk cId="314332449" sldId="257"/>
        </pc:sldMkLst>
        <pc:spChg chg="mod">
          <ac:chgData name="Juhani Kauppi" userId="7aea86bdef93781e" providerId="LiveId" clId="{8D97EE2B-F11E-4765-8922-6160B3708960}" dt="2020-04-14T10:56:13.828" v="156" actId="20577"/>
          <ac:spMkLst>
            <pc:docMk/>
            <pc:sldMk cId="314332449" sldId="257"/>
            <ac:spMk id="4" creationId="{DD103E69-0F3B-784A-ACC4-E2A2435C3EFF}"/>
          </ac:spMkLst>
        </pc:spChg>
        <pc:spChg chg="mod">
          <ac:chgData name="Juhani Kauppi" userId="7aea86bdef93781e" providerId="LiveId" clId="{8D97EE2B-F11E-4765-8922-6160B3708960}" dt="2020-04-14T10:55:36.581" v="148" actId="20577"/>
          <ac:spMkLst>
            <pc:docMk/>
            <pc:sldMk cId="314332449" sldId="257"/>
            <ac:spMk id="6" creationId="{6EBDFCCC-58FB-E845-BBA6-0CAD552B9D50}"/>
          </ac:spMkLst>
        </pc:spChg>
        <pc:spChg chg="add del mod">
          <ac:chgData name="Juhani Kauppi" userId="7aea86bdef93781e" providerId="LiveId" clId="{8D97EE2B-F11E-4765-8922-6160B3708960}" dt="2020-04-15T07:19:56.800" v="168" actId="478"/>
          <ac:spMkLst>
            <pc:docMk/>
            <pc:sldMk cId="314332449" sldId="257"/>
            <ac:spMk id="7" creationId="{02875829-C62B-4FB1-8107-9B1F5D42B677}"/>
          </ac:spMkLst>
        </pc:spChg>
        <pc:spChg chg="mod">
          <ac:chgData name="Juhani Kauppi" userId="7aea86bdef93781e" providerId="LiveId" clId="{8D97EE2B-F11E-4765-8922-6160B3708960}" dt="2020-04-14T10:55:18.491" v="144" actId="20577"/>
          <ac:spMkLst>
            <pc:docMk/>
            <pc:sldMk cId="314332449" sldId="257"/>
            <ac:spMk id="8" creationId="{511A59CC-2010-B94D-AA98-04DDB86D584C}"/>
          </ac:spMkLst>
        </pc:spChg>
        <pc:spChg chg="add del mod">
          <ac:chgData name="Juhani Kauppi" userId="7aea86bdef93781e" providerId="LiveId" clId="{8D97EE2B-F11E-4765-8922-6160B3708960}" dt="2020-04-15T07:19:46.325" v="167" actId="11529"/>
          <ac:spMkLst>
            <pc:docMk/>
            <pc:sldMk cId="314332449" sldId="257"/>
            <ac:spMk id="9" creationId="{032C302F-05EA-4036-91CB-12F2EBE5BD78}"/>
          </ac:spMkLst>
        </pc:spChg>
        <pc:spChg chg="add del mod">
          <ac:chgData name="Juhani Kauppi" userId="7aea86bdef93781e" providerId="LiveId" clId="{8D97EE2B-F11E-4765-8922-6160B3708960}" dt="2020-04-15T07:20:22.035" v="170" actId="478"/>
          <ac:spMkLst>
            <pc:docMk/>
            <pc:sldMk cId="314332449" sldId="257"/>
            <ac:spMk id="10" creationId="{DB9CC6B2-CABA-41BC-B27C-EA7C17C3D0A1}"/>
          </ac:spMkLst>
        </pc:spChg>
        <pc:spChg chg="mod">
          <ac:chgData name="Juhani Kauppi" userId="7aea86bdef93781e" providerId="LiveId" clId="{8D97EE2B-F11E-4765-8922-6160B3708960}" dt="2020-04-14T10:54:42.652" v="142" actId="20577"/>
          <ac:spMkLst>
            <pc:docMk/>
            <pc:sldMk cId="314332449" sldId="257"/>
            <ac:spMk id="12" creationId="{F56BCB6F-5B97-6A41-BACC-2948AC230093}"/>
          </ac:spMkLst>
        </pc:spChg>
        <pc:spChg chg="mod">
          <ac:chgData name="Juhani Kauppi" userId="7aea86bdef93781e" providerId="LiveId" clId="{8D97EE2B-F11E-4765-8922-6160B3708960}" dt="2020-04-14T10:56:56.204" v="164" actId="20577"/>
          <ac:spMkLst>
            <pc:docMk/>
            <pc:sldMk cId="314332449" sldId="257"/>
            <ac:spMk id="14" creationId="{D4A23296-A675-454A-BCFB-3285C13725D2}"/>
          </ac:spMkLst>
        </pc:spChg>
        <pc:spChg chg="mod">
          <ac:chgData name="Juhani Kauppi" userId="7aea86bdef93781e" providerId="LiveId" clId="{8D97EE2B-F11E-4765-8922-6160B3708960}" dt="2020-04-14T10:56:16.663" v="158" actId="20577"/>
          <ac:spMkLst>
            <pc:docMk/>
            <pc:sldMk cId="314332449" sldId="257"/>
            <ac:spMk id="16" creationId="{4D8BF517-1E62-D340-A51B-D1245A19E372}"/>
          </ac:spMkLst>
        </pc:spChg>
        <pc:spChg chg="mod">
          <ac:chgData name="Juhani Kauppi" userId="7aea86bdef93781e" providerId="LiveId" clId="{8D97EE2B-F11E-4765-8922-6160B3708960}" dt="2020-04-14T10:56:52.076" v="162" actId="108"/>
          <ac:spMkLst>
            <pc:docMk/>
            <pc:sldMk cId="314332449" sldId="257"/>
            <ac:spMk id="25" creationId="{EE80DA3B-80FB-B648-8E25-D1D8B86D294E}"/>
          </ac:spMkLst>
        </pc:spChg>
        <pc:spChg chg="mod">
          <ac:chgData name="Juhani Kauppi" userId="7aea86bdef93781e" providerId="LiveId" clId="{8D97EE2B-F11E-4765-8922-6160B3708960}" dt="2020-04-14T10:55:33.715" v="147" actId="20577"/>
          <ac:spMkLst>
            <pc:docMk/>
            <pc:sldMk cId="314332449" sldId="257"/>
            <ac:spMk id="27" creationId="{9ED8B63F-D8A9-4B44-9301-BD419E1F2125}"/>
          </ac:spMkLst>
        </pc:spChg>
        <pc:spChg chg="mod">
          <ac:chgData name="Juhani Kauppi" userId="7aea86bdef93781e" providerId="LiveId" clId="{8D97EE2B-F11E-4765-8922-6160B3708960}" dt="2020-04-14T10:55:21.504" v="145" actId="20577"/>
          <ac:spMkLst>
            <pc:docMk/>
            <pc:sldMk cId="314332449" sldId="257"/>
            <ac:spMk id="29" creationId="{51C7F087-42A4-914A-A1BC-7DB73BB0C853}"/>
          </ac:spMkLst>
        </pc:spChg>
        <pc:spChg chg="mod">
          <ac:chgData name="Juhani Kauppi" userId="7aea86bdef93781e" providerId="LiveId" clId="{8D97EE2B-F11E-4765-8922-6160B3708960}" dt="2020-04-14T10:55:44.654" v="150" actId="20577"/>
          <ac:spMkLst>
            <pc:docMk/>
            <pc:sldMk cId="314332449" sldId="257"/>
            <ac:spMk id="31" creationId="{E5630E9D-6944-4F41-A950-4B9CFCB3179D}"/>
          </ac:spMkLst>
        </pc:spChg>
        <pc:spChg chg="mod">
          <ac:chgData name="Juhani Kauppi" userId="7aea86bdef93781e" providerId="LiveId" clId="{8D97EE2B-F11E-4765-8922-6160B3708960}" dt="2020-04-14T10:55:59.481" v="152" actId="20577"/>
          <ac:spMkLst>
            <pc:docMk/>
            <pc:sldMk cId="314332449" sldId="257"/>
            <ac:spMk id="33" creationId="{0F1D1239-9ACC-8044-B95E-C5E34DAAFBA6}"/>
          </ac:spMkLst>
        </pc:spChg>
        <pc:spChg chg="mod">
          <ac:chgData name="Juhani Kauppi" userId="7aea86bdef93781e" providerId="LiveId" clId="{8D97EE2B-F11E-4765-8922-6160B3708960}" dt="2020-04-14T10:55:13.662" v="143" actId="20577"/>
          <ac:spMkLst>
            <pc:docMk/>
            <pc:sldMk cId="314332449" sldId="257"/>
            <ac:spMk id="105" creationId="{9A11DAEA-6517-0A42-BEB4-F5396566CFE5}"/>
          </ac:spMkLst>
        </pc:spChg>
        <pc:spChg chg="mod">
          <ac:chgData name="Juhani Kauppi" userId="7aea86bdef93781e" providerId="LiveId" clId="{8D97EE2B-F11E-4765-8922-6160B3708960}" dt="2020-04-14T10:56:21.521" v="159" actId="20577"/>
          <ac:spMkLst>
            <pc:docMk/>
            <pc:sldMk cId="314332449" sldId="257"/>
            <ac:spMk id="107" creationId="{7C5403E1-B0D8-ED44-B21B-91CF056326CC}"/>
          </ac:spMkLst>
        </pc:spChg>
        <pc:spChg chg="mod">
          <ac:chgData name="Juhani Kauppi" userId="7aea86bdef93781e" providerId="LiveId" clId="{8D97EE2B-F11E-4765-8922-6160B3708960}" dt="2020-04-14T10:56:05.321" v="154" actId="20577"/>
          <ac:spMkLst>
            <pc:docMk/>
            <pc:sldMk cId="314332449" sldId="257"/>
            <ac:spMk id="129" creationId="{A0176472-59B9-7141-94EC-705C340CCA30}"/>
          </ac:spMkLst>
        </pc:spChg>
      </pc:sldChg>
      <pc:sldChg chg="addSp delSp modSp add">
        <pc:chgData name="Juhani Kauppi" userId="7aea86bdef93781e" providerId="LiveId" clId="{8D97EE2B-F11E-4765-8922-6160B3708960}" dt="2020-04-12T12:37:48.882" v="140" actId="14100"/>
        <pc:sldMkLst>
          <pc:docMk/>
          <pc:sldMk cId="4169295361" sldId="261"/>
        </pc:sldMkLst>
        <pc:spChg chg="mod">
          <ac:chgData name="Juhani Kauppi" userId="7aea86bdef93781e" providerId="LiveId" clId="{8D97EE2B-F11E-4765-8922-6160B3708960}" dt="2020-04-12T12:31:36.970" v="128" actId="20577"/>
          <ac:spMkLst>
            <pc:docMk/>
            <pc:sldMk cId="4169295361" sldId="261"/>
            <ac:spMk id="2" creationId="{9C642A9D-54C3-9D48-B3D4-776EF7C0B35F}"/>
          </ac:spMkLst>
        </pc:spChg>
        <pc:spChg chg="mod">
          <ac:chgData name="Juhani Kauppi" userId="7aea86bdef93781e" providerId="LiveId" clId="{8D97EE2B-F11E-4765-8922-6160B3708960}" dt="2020-04-12T12:19:24.886" v="65" actId="1076"/>
          <ac:spMkLst>
            <pc:docMk/>
            <pc:sldMk cId="4169295361" sldId="261"/>
            <ac:spMk id="3" creationId="{E3943198-076D-6C40-A154-18E9B788600F}"/>
          </ac:spMkLst>
        </pc:spChg>
        <pc:spChg chg="mod">
          <ac:chgData name="Juhani Kauppi" userId="7aea86bdef93781e" providerId="LiveId" clId="{8D97EE2B-F11E-4765-8922-6160B3708960}" dt="2020-04-12T12:18:43.566" v="60" actId="1076"/>
          <ac:spMkLst>
            <pc:docMk/>
            <pc:sldMk cId="4169295361" sldId="261"/>
            <ac:spMk id="4" creationId="{DD103E69-0F3B-784A-ACC4-E2A2435C3EFF}"/>
          </ac:spMkLst>
        </pc:spChg>
        <pc:spChg chg="mod">
          <ac:chgData name="Juhani Kauppi" userId="7aea86bdef93781e" providerId="LiveId" clId="{8D97EE2B-F11E-4765-8922-6160B3708960}" dt="2020-04-12T12:37:00.074" v="134" actId="108"/>
          <ac:spMkLst>
            <pc:docMk/>
            <pc:sldMk cId="4169295361" sldId="261"/>
            <ac:spMk id="6" creationId="{6EBDFCCC-58FB-E845-BBA6-0CAD552B9D50}"/>
          </ac:spMkLst>
        </pc:spChg>
        <pc:spChg chg="mod">
          <ac:chgData name="Juhani Kauppi" userId="7aea86bdef93781e" providerId="LiveId" clId="{8D97EE2B-F11E-4765-8922-6160B3708960}" dt="2020-04-12T12:18:46.526" v="61" actId="1076"/>
          <ac:spMkLst>
            <pc:docMk/>
            <pc:sldMk cId="4169295361" sldId="261"/>
            <ac:spMk id="7" creationId="{0B68FD0E-0AA6-8843-8BC1-0D16EDFAA799}"/>
          </ac:spMkLst>
        </pc:spChg>
        <pc:spChg chg="mod">
          <ac:chgData name="Juhani Kauppi" userId="7aea86bdef93781e" providerId="LiveId" clId="{8D97EE2B-F11E-4765-8922-6160B3708960}" dt="2020-04-12T12:17:41.149" v="48" actId="20577"/>
          <ac:spMkLst>
            <pc:docMk/>
            <pc:sldMk cId="4169295361" sldId="261"/>
            <ac:spMk id="8" creationId="{511A59CC-2010-B94D-AA98-04DDB86D584C}"/>
          </ac:spMkLst>
        </pc:spChg>
        <pc:spChg chg="mod">
          <ac:chgData name="Juhani Kauppi" userId="7aea86bdef93781e" providerId="LiveId" clId="{8D97EE2B-F11E-4765-8922-6160B3708960}" dt="2020-04-12T12:19:19.575" v="64" actId="1076"/>
          <ac:spMkLst>
            <pc:docMk/>
            <pc:sldMk cId="4169295361" sldId="261"/>
            <ac:spMk id="12" creationId="{F56BCB6F-5B97-6A41-BACC-2948AC230093}"/>
          </ac:spMkLst>
        </pc:spChg>
        <pc:spChg chg="mod">
          <ac:chgData name="Juhani Kauppi" userId="7aea86bdef93781e" providerId="LiveId" clId="{8D97EE2B-F11E-4765-8922-6160B3708960}" dt="2020-04-12T12:13:15.009" v="3" actId="20577"/>
          <ac:spMkLst>
            <pc:docMk/>
            <pc:sldMk cId="4169295361" sldId="261"/>
            <ac:spMk id="14" creationId="{D4A23296-A675-454A-BCFB-3285C13725D2}"/>
          </ac:spMkLst>
        </pc:spChg>
        <pc:spChg chg="mod">
          <ac:chgData name="Juhani Kauppi" userId="7aea86bdef93781e" providerId="LiveId" clId="{8D97EE2B-F11E-4765-8922-6160B3708960}" dt="2020-04-12T12:37:16.992" v="135" actId="108"/>
          <ac:spMkLst>
            <pc:docMk/>
            <pc:sldMk cId="4169295361" sldId="261"/>
            <ac:spMk id="16" creationId="{4D8BF517-1E62-D340-A51B-D1245A19E372}"/>
          </ac:spMkLst>
        </pc:spChg>
        <pc:spChg chg="mod">
          <ac:chgData name="Juhani Kauppi" userId="7aea86bdef93781e" providerId="LiveId" clId="{8D97EE2B-F11E-4765-8922-6160B3708960}" dt="2020-04-12T12:14:22.218" v="4" actId="207"/>
          <ac:spMkLst>
            <pc:docMk/>
            <pc:sldMk cId="4169295361" sldId="261"/>
            <ac:spMk id="25" creationId="{EE80DA3B-80FB-B648-8E25-D1D8B86D294E}"/>
          </ac:spMkLst>
        </pc:spChg>
        <pc:spChg chg="mod">
          <ac:chgData name="Juhani Kauppi" userId="7aea86bdef93781e" providerId="LiveId" clId="{8D97EE2B-F11E-4765-8922-6160B3708960}" dt="2020-04-12T12:19:34.725" v="66" actId="1076"/>
          <ac:spMkLst>
            <pc:docMk/>
            <pc:sldMk cId="4169295361" sldId="261"/>
            <ac:spMk id="27" creationId="{9ED8B63F-D8A9-4B44-9301-BD419E1F2125}"/>
          </ac:spMkLst>
        </pc:spChg>
        <pc:spChg chg="mod">
          <ac:chgData name="Juhani Kauppi" userId="7aea86bdef93781e" providerId="LiveId" clId="{8D97EE2B-F11E-4765-8922-6160B3708960}" dt="2020-04-12T12:36:14.083" v="132" actId="108"/>
          <ac:spMkLst>
            <pc:docMk/>
            <pc:sldMk cId="4169295361" sldId="261"/>
            <ac:spMk id="29" creationId="{51C7F087-42A4-914A-A1BC-7DB73BB0C853}"/>
          </ac:spMkLst>
        </pc:spChg>
        <pc:spChg chg="mod">
          <ac:chgData name="Juhani Kauppi" userId="7aea86bdef93781e" providerId="LiveId" clId="{8D97EE2B-F11E-4765-8922-6160B3708960}" dt="2020-04-12T12:16:08.554" v="22" actId="20577"/>
          <ac:spMkLst>
            <pc:docMk/>
            <pc:sldMk cId="4169295361" sldId="261"/>
            <ac:spMk id="31" creationId="{E5630E9D-6944-4F41-A950-4B9CFCB3179D}"/>
          </ac:spMkLst>
        </pc:spChg>
        <pc:spChg chg="mod">
          <ac:chgData name="Juhani Kauppi" userId="7aea86bdef93781e" providerId="LiveId" clId="{8D97EE2B-F11E-4765-8922-6160B3708960}" dt="2020-04-12T12:37:00.074" v="134" actId="108"/>
          <ac:spMkLst>
            <pc:docMk/>
            <pc:sldMk cId="4169295361" sldId="261"/>
            <ac:spMk id="33" creationId="{0F1D1239-9ACC-8044-B95E-C5E34DAAFBA6}"/>
          </ac:spMkLst>
        </pc:spChg>
        <pc:spChg chg="add mod">
          <ac:chgData name="Juhani Kauppi" userId="7aea86bdef93781e" providerId="LiveId" clId="{8D97EE2B-F11E-4765-8922-6160B3708960}" dt="2020-04-12T12:17:53.661" v="51" actId="20577"/>
          <ac:spMkLst>
            <pc:docMk/>
            <pc:sldMk cId="4169295361" sldId="261"/>
            <ac:spMk id="59" creationId="{88522843-F045-40F4-BF53-4ED6894AABF5}"/>
          </ac:spMkLst>
        </pc:spChg>
        <pc:spChg chg="add mod">
          <ac:chgData name="Juhani Kauppi" userId="7aea86bdef93781e" providerId="LiveId" clId="{8D97EE2B-F11E-4765-8922-6160B3708960}" dt="2020-04-12T12:23:04.539" v="78" actId="20577"/>
          <ac:spMkLst>
            <pc:docMk/>
            <pc:sldMk cId="4169295361" sldId="261"/>
            <ac:spMk id="89" creationId="{55A3B038-F168-4E9E-BB2E-19A6DC59EDE1}"/>
          </ac:spMkLst>
        </pc:spChg>
        <pc:spChg chg="add mod">
          <ac:chgData name="Juhani Kauppi" userId="7aea86bdef93781e" providerId="LiveId" clId="{8D97EE2B-F11E-4765-8922-6160B3708960}" dt="2020-04-12T12:37:33.718" v="139" actId="404"/>
          <ac:spMkLst>
            <pc:docMk/>
            <pc:sldMk cId="4169295361" sldId="261"/>
            <ac:spMk id="90" creationId="{F86DDE48-70B8-4ED7-B05E-8545A84E8D34}"/>
          </ac:spMkLst>
        </pc:spChg>
        <pc:spChg chg="add del">
          <ac:chgData name="Juhani Kauppi" userId="7aea86bdef93781e" providerId="LiveId" clId="{8D97EE2B-F11E-4765-8922-6160B3708960}" dt="2020-04-12T12:23:12.324" v="81" actId="478"/>
          <ac:spMkLst>
            <pc:docMk/>
            <pc:sldMk cId="4169295361" sldId="261"/>
            <ac:spMk id="92" creationId="{675574EF-5C50-44D9-A7D7-D7F7D504E286}"/>
          </ac:spMkLst>
        </pc:spChg>
        <pc:spChg chg="mod">
          <ac:chgData name="Juhani Kauppi" userId="7aea86bdef93781e" providerId="LiveId" clId="{8D97EE2B-F11E-4765-8922-6160B3708960}" dt="2020-04-12T12:19:13.071" v="63" actId="1076"/>
          <ac:spMkLst>
            <pc:docMk/>
            <pc:sldMk cId="4169295361" sldId="261"/>
            <ac:spMk id="105" creationId="{9A11DAEA-6517-0A42-BEB4-F5396566CFE5}"/>
          </ac:spMkLst>
        </pc:spChg>
        <pc:spChg chg="mod">
          <ac:chgData name="Juhani Kauppi" userId="7aea86bdef93781e" providerId="LiveId" clId="{8D97EE2B-F11E-4765-8922-6160B3708960}" dt="2020-04-12T12:36:26.416" v="133" actId="108"/>
          <ac:spMkLst>
            <pc:docMk/>
            <pc:sldMk cId="4169295361" sldId="261"/>
            <ac:spMk id="107" creationId="{7C5403E1-B0D8-ED44-B21B-91CF056326CC}"/>
          </ac:spMkLst>
        </pc:spChg>
        <pc:spChg chg="mod">
          <ac:chgData name="Juhani Kauppi" userId="7aea86bdef93781e" providerId="LiveId" clId="{8D97EE2B-F11E-4765-8922-6160B3708960}" dt="2020-04-12T12:15:19.787" v="11" actId="20577"/>
          <ac:spMkLst>
            <pc:docMk/>
            <pc:sldMk cId="4169295361" sldId="261"/>
            <ac:spMk id="129" creationId="{A0176472-59B9-7141-94EC-705C340CCA30}"/>
          </ac:spMkLst>
        </pc:spChg>
        <pc:cxnChg chg="mod">
          <ac:chgData name="Juhani Kauppi" userId="7aea86bdef93781e" providerId="LiveId" clId="{8D97EE2B-F11E-4765-8922-6160B3708960}" dt="2020-04-12T12:18:51.825" v="62" actId="14100"/>
          <ac:cxnSpMkLst>
            <pc:docMk/>
            <pc:sldMk cId="4169295361" sldId="261"/>
            <ac:cxnSpMk id="9" creationId="{D2768F06-D620-8E4E-BA6B-4F14CC815F3E}"/>
          </ac:cxnSpMkLst>
        </pc:cxnChg>
        <pc:cxnChg chg="mod">
          <ac:chgData name="Juhani Kauppi" userId="7aea86bdef93781e" providerId="LiveId" clId="{8D97EE2B-F11E-4765-8922-6160B3708960}" dt="2020-04-12T12:19:43.054" v="68" actId="1076"/>
          <ac:cxnSpMkLst>
            <pc:docMk/>
            <pc:sldMk cId="4169295361" sldId="261"/>
            <ac:cxnSpMk id="10" creationId="{1B4F6596-F612-0C4A-9EC3-1E5C7ACCF0E4}"/>
          </ac:cxnSpMkLst>
        </pc:cxnChg>
        <pc:cxnChg chg="mod">
          <ac:chgData name="Juhani Kauppi" userId="7aea86bdef93781e" providerId="LiveId" clId="{8D97EE2B-F11E-4765-8922-6160B3708960}" dt="2020-04-12T12:18:46.526" v="61" actId="1076"/>
          <ac:cxnSpMkLst>
            <pc:docMk/>
            <pc:sldMk cId="4169295361" sldId="261"/>
            <ac:cxnSpMk id="13" creationId="{D204E305-4A9D-F14E-B89C-FD2B5D8C8786}"/>
          </ac:cxnSpMkLst>
        </pc:cxnChg>
        <pc:cxnChg chg="mod">
          <ac:chgData name="Juhani Kauppi" userId="7aea86bdef93781e" providerId="LiveId" clId="{8D97EE2B-F11E-4765-8922-6160B3708960}" dt="2020-04-12T12:32:51.749" v="129" actId="14100"/>
          <ac:cxnSpMkLst>
            <pc:docMk/>
            <pc:sldMk cId="4169295361" sldId="261"/>
            <ac:cxnSpMk id="17" creationId="{1CE8C452-1CCE-EC41-A88B-EEAEB113CFC3}"/>
          </ac:cxnSpMkLst>
        </pc:cxnChg>
        <pc:cxnChg chg="del mod">
          <ac:chgData name="Juhani Kauppi" userId="7aea86bdef93781e" providerId="LiveId" clId="{8D97EE2B-F11E-4765-8922-6160B3708960}" dt="2020-04-12T12:16:51.825" v="29" actId="478"/>
          <ac:cxnSpMkLst>
            <pc:docMk/>
            <pc:sldMk cId="4169295361" sldId="261"/>
            <ac:cxnSpMk id="35" creationId="{DE696DA4-B93F-C146-BAA8-25F5298E749A}"/>
          </ac:cxnSpMkLst>
        </pc:cxnChg>
        <pc:cxnChg chg="mod">
          <ac:chgData name="Juhani Kauppi" userId="7aea86bdef93781e" providerId="LiveId" clId="{8D97EE2B-F11E-4765-8922-6160B3708960}" dt="2020-04-12T12:19:34.725" v="66" actId="1076"/>
          <ac:cxnSpMkLst>
            <pc:docMk/>
            <pc:sldMk cId="4169295361" sldId="261"/>
            <ac:cxnSpMk id="39" creationId="{B483DE6E-1688-5340-B539-3CA483E628D0}"/>
          </ac:cxnSpMkLst>
        </pc:cxnChg>
        <pc:cxnChg chg="mod">
          <ac:chgData name="Juhani Kauppi" userId="7aea86bdef93781e" providerId="LiveId" clId="{8D97EE2B-F11E-4765-8922-6160B3708960}" dt="2020-04-12T12:18:36.375" v="59" actId="14100"/>
          <ac:cxnSpMkLst>
            <pc:docMk/>
            <pc:sldMk cId="4169295361" sldId="261"/>
            <ac:cxnSpMk id="41" creationId="{2EFE2802-9A0A-E34D-8698-102AB4703205}"/>
          </ac:cxnSpMkLst>
        </pc:cxnChg>
        <pc:cxnChg chg="mod">
          <ac:chgData name="Juhani Kauppi" userId="7aea86bdef93781e" providerId="LiveId" clId="{8D97EE2B-F11E-4765-8922-6160B3708960}" dt="2020-04-12T12:19:13.071" v="63" actId="1076"/>
          <ac:cxnSpMkLst>
            <pc:docMk/>
            <pc:sldMk cId="4169295361" sldId="261"/>
            <ac:cxnSpMk id="43" creationId="{8852C117-7F84-504E-9BC4-0623365E32C4}"/>
          </ac:cxnSpMkLst>
        </pc:cxnChg>
        <pc:cxnChg chg="mod">
          <ac:chgData name="Juhani Kauppi" userId="7aea86bdef93781e" providerId="LiveId" clId="{8D97EE2B-F11E-4765-8922-6160B3708960}" dt="2020-04-12T12:18:32.382" v="58" actId="1076"/>
          <ac:cxnSpMkLst>
            <pc:docMk/>
            <pc:sldMk cId="4169295361" sldId="261"/>
            <ac:cxnSpMk id="56" creationId="{7883714A-D202-A64A-8470-8FEA086BA84C}"/>
          </ac:cxnSpMkLst>
        </pc:cxnChg>
        <pc:cxnChg chg="del mod">
          <ac:chgData name="Juhani Kauppi" userId="7aea86bdef93781e" providerId="LiveId" clId="{8D97EE2B-F11E-4765-8922-6160B3708960}" dt="2020-04-12T12:14:50.108" v="5" actId="478"/>
          <ac:cxnSpMkLst>
            <pc:docMk/>
            <pc:sldMk cId="4169295361" sldId="261"/>
            <ac:cxnSpMk id="58" creationId="{80E44376-D502-C74C-8CA7-353B4D5061E9}"/>
          </ac:cxnSpMkLst>
        </pc:cxnChg>
        <pc:cxnChg chg="del mod">
          <ac:chgData name="Juhani Kauppi" userId="7aea86bdef93781e" providerId="LiveId" clId="{8D97EE2B-F11E-4765-8922-6160B3708960}" dt="2020-04-12T12:15:38.597" v="17" actId="478"/>
          <ac:cxnSpMkLst>
            <pc:docMk/>
            <pc:sldMk cId="4169295361" sldId="261"/>
            <ac:cxnSpMk id="60" creationId="{78908099-422D-0A49-B4F4-E88963FD8E6E}"/>
          </ac:cxnSpMkLst>
        </pc:cxnChg>
        <pc:cxnChg chg="add mod">
          <ac:chgData name="Juhani Kauppi" userId="7aea86bdef93781e" providerId="LiveId" clId="{8D97EE2B-F11E-4765-8922-6160B3708960}" dt="2020-04-12T12:31:08.976" v="113" actId="14100"/>
          <ac:cxnSpMkLst>
            <pc:docMk/>
            <pc:sldMk cId="4169295361" sldId="261"/>
            <ac:cxnSpMk id="61" creationId="{AD82777F-872D-4B14-A85C-3A429863C4CF}"/>
          </ac:cxnSpMkLst>
        </pc:cxnChg>
        <pc:cxnChg chg="mod">
          <ac:chgData name="Juhani Kauppi" userId="7aea86bdef93781e" providerId="LiveId" clId="{8D97EE2B-F11E-4765-8922-6160B3708960}" dt="2020-04-12T12:19:34.725" v="66" actId="1076"/>
          <ac:cxnSpMkLst>
            <pc:docMk/>
            <pc:sldMk cId="4169295361" sldId="261"/>
            <ac:cxnSpMk id="62" creationId="{35BC9E26-DD9E-1B4A-A82C-5A344AF1AEED}"/>
          </ac:cxnSpMkLst>
        </pc:cxnChg>
        <pc:cxnChg chg="add mod">
          <ac:chgData name="Juhani Kauppi" userId="7aea86bdef93781e" providerId="LiveId" clId="{8D97EE2B-F11E-4765-8922-6160B3708960}" dt="2020-04-12T12:18:04.630" v="55" actId="14100"/>
          <ac:cxnSpMkLst>
            <pc:docMk/>
            <pc:sldMk cId="4169295361" sldId="261"/>
            <ac:cxnSpMk id="63" creationId="{FF970E6E-67C5-4A20-ADC9-78BD66488812}"/>
          </ac:cxnSpMkLst>
        </pc:cxnChg>
        <pc:cxnChg chg="mod">
          <ac:chgData name="Juhani Kauppi" userId="7aea86bdef93781e" providerId="LiveId" clId="{8D97EE2B-F11E-4765-8922-6160B3708960}" dt="2020-04-12T12:19:43.054" v="68" actId="1076"/>
          <ac:cxnSpMkLst>
            <pc:docMk/>
            <pc:sldMk cId="4169295361" sldId="261"/>
            <ac:cxnSpMk id="78" creationId="{D115C67D-44C7-9A48-80F7-81C2995A0B5E}"/>
          </ac:cxnSpMkLst>
        </pc:cxnChg>
        <pc:cxnChg chg="mod">
          <ac:chgData name="Juhani Kauppi" userId="7aea86bdef93781e" providerId="LiveId" clId="{8D97EE2B-F11E-4765-8922-6160B3708960}" dt="2020-04-12T12:19:37.590" v="67" actId="1076"/>
          <ac:cxnSpMkLst>
            <pc:docMk/>
            <pc:sldMk cId="4169295361" sldId="261"/>
            <ac:cxnSpMk id="80" creationId="{CA280E45-3E1D-834E-8B0C-961C9877D030}"/>
          </ac:cxnSpMkLst>
        </pc:cxnChg>
        <pc:cxnChg chg="mod">
          <ac:chgData name="Juhani Kauppi" userId="7aea86bdef93781e" providerId="LiveId" clId="{8D97EE2B-F11E-4765-8922-6160B3708960}" dt="2020-04-12T12:18:43.566" v="60" actId="1076"/>
          <ac:cxnSpMkLst>
            <pc:docMk/>
            <pc:sldMk cId="4169295361" sldId="261"/>
            <ac:cxnSpMk id="91" creationId="{A9531169-6F43-AA4E-90F5-64F7C20C2205}"/>
          </ac:cxnSpMkLst>
        </pc:cxnChg>
        <pc:cxnChg chg="add mod">
          <ac:chgData name="Juhani Kauppi" userId="7aea86bdef93781e" providerId="LiveId" clId="{8D97EE2B-F11E-4765-8922-6160B3708960}" dt="2020-04-12T12:24:07.181" v="92" actId="14100"/>
          <ac:cxnSpMkLst>
            <pc:docMk/>
            <pc:sldMk cId="4169295361" sldId="261"/>
            <ac:cxnSpMk id="93" creationId="{40D25137-000B-49F0-83A4-B286648CC6B0}"/>
          </ac:cxnSpMkLst>
        </pc:cxnChg>
        <pc:cxnChg chg="add del mod">
          <ac:chgData name="Juhani Kauppi" userId="7aea86bdef93781e" providerId="LiveId" clId="{8D97EE2B-F11E-4765-8922-6160B3708960}" dt="2020-04-12T12:34:16.317" v="131" actId="478"/>
          <ac:cxnSpMkLst>
            <pc:docMk/>
            <pc:sldMk cId="4169295361" sldId="261"/>
            <ac:cxnSpMk id="94" creationId="{16FB3E99-FB2D-48D6-AA1C-19EBC8A5C305}"/>
          </ac:cxnSpMkLst>
        </pc:cxnChg>
        <pc:cxnChg chg="add mod">
          <ac:chgData name="Juhani Kauppi" userId="7aea86bdef93781e" providerId="LiveId" clId="{8D97EE2B-F11E-4765-8922-6160B3708960}" dt="2020-04-12T12:24:25.121" v="95" actId="14100"/>
          <ac:cxnSpMkLst>
            <pc:docMk/>
            <pc:sldMk cId="4169295361" sldId="261"/>
            <ac:cxnSpMk id="95" creationId="{4DDB7F44-670A-4BA4-B089-105D96ABB025}"/>
          </ac:cxnSpMkLst>
        </pc:cxnChg>
        <pc:cxnChg chg="add del mod">
          <ac:chgData name="Juhani Kauppi" userId="7aea86bdef93781e" providerId="LiveId" clId="{8D97EE2B-F11E-4765-8922-6160B3708960}" dt="2020-04-12T12:26:42.307" v="111" actId="478"/>
          <ac:cxnSpMkLst>
            <pc:docMk/>
            <pc:sldMk cId="4169295361" sldId="261"/>
            <ac:cxnSpMk id="96" creationId="{E245A437-B8B7-4A2B-B934-622C333503DB}"/>
          </ac:cxnSpMkLst>
        </pc:cxnChg>
        <pc:cxnChg chg="add mod">
          <ac:chgData name="Juhani Kauppi" userId="7aea86bdef93781e" providerId="LiveId" clId="{8D97EE2B-F11E-4765-8922-6160B3708960}" dt="2020-04-12T12:26:10.525" v="110" actId="14100"/>
          <ac:cxnSpMkLst>
            <pc:docMk/>
            <pc:sldMk cId="4169295361" sldId="261"/>
            <ac:cxnSpMk id="97" creationId="{00359345-4C55-45DF-919D-100FDC767914}"/>
          </ac:cxnSpMkLst>
        </pc:cxnChg>
        <pc:cxnChg chg="add mod">
          <ac:chgData name="Juhani Kauppi" userId="7aea86bdef93781e" providerId="LiveId" clId="{8D97EE2B-F11E-4765-8922-6160B3708960}" dt="2020-04-12T12:37:48.882" v="140" actId="14100"/>
          <ac:cxnSpMkLst>
            <pc:docMk/>
            <pc:sldMk cId="4169295361" sldId="261"/>
            <ac:cxnSpMk id="98" creationId="{7DA61426-FCF5-4378-BF88-E1ABD3F09492}"/>
          </ac:cxnSpMkLst>
        </pc:cxnChg>
        <pc:cxnChg chg="mod">
          <ac:chgData name="Juhani Kauppi" userId="7aea86bdef93781e" providerId="LiveId" clId="{8D97EE2B-F11E-4765-8922-6160B3708960}" dt="2020-04-12T12:19:19.575" v="64" actId="1076"/>
          <ac:cxnSpMkLst>
            <pc:docMk/>
            <pc:sldMk cId="4169295361" sldId="261"/>
            <ac:cxnSpMk id="109" creationId="{3225C2F2-B3B4-7840-ACF2-E1DA3FC4AA48}"/>
          </ac:cxnSpMkLst>
        </pc:cxnChg>
        <pc:cxnChg chg="mod">
          <ac:chgData name="Juhani Kauppi" userId="7aea86bdef93781e" providerId="LiveId" clId="{8D97EE2B-F11E-4765-8922-6160B3708960}" dt="2020-04-12T12:17:04.176" v="31" actId="14100"/>
          <ac:cxnSpMkLst>
            <pc:docMk/>
            <pc:sldMk cId="4169295361" sldId="261"/>
            <ac:cxnSpMk id="111" creationId="{AB53BCAE-B8E8-0F4E-96AC-45335F420C82}"/>
          </ac:cxnSpMkLst>
        </pc:cxnChg>
        <pc:cxnChg chg="mod">
          <ac:chgData name="Juhani Kauppi" userId="7aea86bdef93781e" providerId="LiveId" clId="{8D97EE2B-F11E-4765-8922-6160B3708960}" dt="2020-04-12T12:15:08.543" v="9" actId="14100"/>
          <ac:cxnSpMkLst>
            <pc:docMk/>
            <pc:sldMk cId="4169295361" sldId="261"/>
            <ac:cxnSpMk id="131" creationId="{E1591F38-446B-144A-9E08-CAA95183959E}"/>
          </ac:cxnSpMkLst>
        </pc:cxnChg>
        <pc:cxnChg chg="mod">
          <ac:chgData name="Juhani Kauppi" userId="7aea86bdef93781e" providerId="LiveId" clId="{8D97EE2B-F11E-4765-8922-6160B3708960}" dt="2020-04-12T12:19:24.886" v="65" actId="1076"/>
          <ac:cxnSpMkLst>
            <pc:docMk/>
            <pc:sldMk cId="4169295361" sldId="261"/>
            <ac:cxnSpMk id="133" creationId="{22B101A6-F3B8-1C46-A2CF-85AD1D793F45}"/>
          </ac:cxnSpMkLst>
        </pc:cxnChg>
      </pc:sldChg>
      <pc:sldChg chg="addSp delSp modSp add">
        <pc:chgData name="Juhani Kauppi" userId="7aea86bdef93781e" providerId="LiveId" clId="{8D97EE2B-F11E-4765-8922-6160B3708960}" dt="2020-04-23T03:58:40.264" v="211" actId="478"/>
        <pc:sldMkLst>
          <pc:docMk/>
          <pc:sldMk cId="1103341070" sldId="262"/>
        </pc:sldMkLst>
        <pc:spChg chg="mod">
          <ac:chgData name="Juhani Kauppi" userId="7aea86bdef93781e" providerId="LiveId" clId="{8D97EE2B-F11E-4765-8922-6160B3708960}" dt="2020-04-23T03:56:06.393" v="175" actId="1076"/>
          <ac:spMkLst>
            <pc:docMk/>
            <pc:sldMk cId="1103341070" sldId="262"/>
            <ac:spMk id="3" creationId="{E3943198-076D-6C40-A154-18E9B788600F}"/>
          </ac:spMkLst>
        </pc:spChg>
        <pc:spChg chg="mod">
          <ac:chgData name="Juhani Kauppi" userId="7aea86bdef93781e" providerId="LiveId" clId="{8D97EE2B-F11E-4765-8922-6160B3708960}" dt="2020-04-23T03:56:24.864" v="180" actId="1076"/>
          <ac:spMkLst>
            <pc:docMk/>
            <pc:sldMk cId="1103341070" sldId="262"/>
            <ac:spMk id="12" creationId="{F56BCB6F-5B97-6A41-BACC-2948AC230093}"/>
          </ac:spMkLst>
        </pc:spChg>
        <pc:spChg chg="mod">
          <ac:chgData name="Juhani Kauppi" userId="7aea86bdef93781e" providerId="LiveId" clId="{8D97EE2B-F11E-4765-8922-6160B3708960}" dt="2020-04-23T03:56:04.116" v="174" actId="1076"/>
          <ac:spMkLst>
            <pc:docMk/>
            <pc:sldMk cId="1103341070" sldId="262"/>
            <ac:spMk id="33" creationId="{0F1D1239-9ACC-8044-B95E-C5E34DAAFBA6}"/>
          </ac:spMkLst>
        </pc:spChg>
        <pc:spChg chg="mod">
          <ac:chgData name="Juhani Kauppi" userId="7aea86bdef93781e" providerId="LiveId" clId="{8D97EE2B-F11E-4765-8922-6160B3708960}" dt="2020-04-23T03:56:41.153" v="182" actId="1076"/>
          <ac:spMkLst>
            <pc:docMk/>
            <pc:sldMk cId="1103341070" sldId="262"/>
            <ac:spMk id="129" creationId="{A0176472-59B9-7141-94EC-705C340CCA30}"/>
          </ac:spMkLst>
        </pc:spChg>
        <pc:cxnChg chg="mod">
          <ac:chgData name="Juhani Kauppi" userId="7aea86bdef93781e" providerId="LiveId" clId="{8D97EE2B-F11E-4765-8922-6160B3708960}" dt="2020-04-23T03:56:06.393" v="175" actId="1076"/>
          <ac:cxnSpMkLst>
            <pc:docMk/>
            <pc:sldMk cId="1103341070" sldId="262"/>
            <ac:cxnSpMk id="10" creationId="{1B4F6596-F612-0C4A-9EC3-1E5C7ACCF0E4}"/>
          </ac:cxnSpMkLst>
        </pc:cxnChg>
        <pc:cxnChg chg="mod">
          <ac:chgData name="Juhani Kauppi" userId="7aea86bdef93781e" providerId="LiveId" clId="{8D97EE2B-F11E-4765-8922-6160B3708960}" dt="2020-04-23T03:56:31.096" v="181" actId="14100"/>
          <ac:cxnSpMkLst>
            <pc:docMk/>
            <pc:sldMk cId="1103341070" sldId="262"/>
            <ac:cxnSpMk id="17" creationId="{1CE8C452-1CCE-EC41-A88B-EEAEB113CFC3}"/>
          </ac:cxnSpMkLst>
        </pc:cxnChg>
        <pc:cxnChg chg="add del">
          <ac:chgData name="Juhani Kauppi" userId="7aea86bdef93781e" providerId="LiveId" clId="{8D97EE2B-F11E-4765-8922-6160B3708960}" dt="2020-04-23T03:58:08.965" v="202" actId="478"/>
          <ac:cxnSpMkLst>
            <pc:docMk/>
            <pc:sldMk cId="1103341070" sldId="262"/>
            <ac:cxnSpMk id="64" creationId="{848B6DF8-2B51-48ED-8904-6EED2CCE3565}"/>
          </ac:cxnSpMkLst>
        </pc:cxnChg>
        <pc:cxnChg chg="add del">
          <ac:chgData name="Juhani Kauppi" userId="7aea86bdef93781e" providerId="LiveId" clId="{8D97EE2B-F11E-4765-8922-6160B3708960}" dt="2020-04-23T03:58:07.616" v="201" actId="478"/>
          <ac:cxnSpMkLst>
            <pc:docMk/>
            <pc:sldMk cId="1103341070" sldId="262"/>
            <ac:cxnSpMk id="65" creationId="{E52718FB-05FB-4CD8-A14D-69F051C883F7}"/>
          </ac:cxnSpMkLst>
        </pc:cxnChg>
        <pc:cxnChg chg="add del">
          <ac:chgData name="Juhani Kauppi" userId="7aea86bdef93781e" providerId="LiveId" clId="{8D97EE2B-F11E-4765-8922-6160B3708960}" dt="2020-04-23T03:58:06.491" v="200" actId="478"/>
          <ac:cxnSpMkLst>
            <pc:docMk/>
            <pc:sldMk cId="1103341070" sldId="262"/>
            <ac:cxnSpMk id="66" creationId="{A9182922-3014-4551-9380-C269CEA3A6E1}"/>
          </ac:cxnSpMkLst>
        </pc:cxnChg>
        <pc:cxnChg chg="add del">
          <ac:chgData name="Juhani Kauppi" userId="7aea86bdef93781e" providerId="LiveId" clId="{8D97EE2B-F11E-4765-8922-6160B3708960}" dt="2020-04-23T03:58:04.843" v="199" actId="478"/>
          <ac:cxnSpMkLst>
            <pc:docMk/>
            <pc:sldMk cId="1103341070" sldId="262"/>
            <ac:cxnSpMk id="67" creationId="{BC1C4494-CF12-4665-B6B2-D9571C6F2C48}"/>
          </ac:cxnSpMkLst>
        </pc:cxnChg>
        <pc:cxnChg chg="add mod">
          <ac:chgData name="Juhani Kauppi" userId="7aea86bdef93781e" providerId="LiveId" clId="{8D97EE2B-F11E-4765-8922-6160B3708960}" dt="2020-04-23T03:57:44.396" v="196"/>
          <ac:cxnSpMkLst>
            <pc:docMk/>
            <pc:sldMk cId="1103341070" sldId="262"/>
            <ac:cxnSpMk id="68" creationId="{0C36716D-D9E3-4699-A628-3A15B5A4BA44}"/>
          </ac:cxnSpMkLst>
        </pc:cxnChg>
        <pc:cxnChg chg="add mod">
          <ac:chgData name="Juhani Kauppi" userId="7aea86bdef93781e" providerId="LiveId" clId="{8D97EE2B-F11E-4765-8922-6160B3708960}" dt="2020-04-23T03:57:59.322" v="198"/>
          <ac:cxnSpMkLst>
            <pc:docMk/>
            <pc:sldMk cId="1103341070" sldId="262"/>
            <ac:cxnSpMk id="69" creationId="{3529251D-8343-4EA2-B378-1037DEA43740}"/>
          </ac:cxnSpMkLst>
        </pc:cxnChg>
        <pc:cxnChg chg="add del">
          <ac:chgData name="Juhani Kauppi" userId="7aea86bdef93781e" providerId="LiveId" clId="{8D97EE2B-F11E-4765-8922-6160B3708960}" dt="2020-04-23T03:58:40.264" v="211" actId="478"/>
          <ac:cxnSpMkLst>
            <pc:docMk/>
            <pc:sldMk cId="1103341070" sldId="262"/>
            <ac:cxnSpMk id="73" creationId="{6083011D-E2C0-4A91-AB2D-4BFD5C4BE487}"/>
          </ac:cxnSpMkLst>
        </pc:cxnChg>
        <pc:cxnChg chg="add mod">
          <ac:chgData name="Juhani Kauppi" userId="7aea86bdef93781e" providerId="LiveId" clId="{8D97EE2B-F11E-4765-8922-6160B3708960}" dt="2020-04-23T03:58:34.648" v="210" actId="14100"/>
          <ac:cxnSpMkLst>
            <pc:docMk/>
            <pc:sldMk cId="1103341070" sldId="262"/>
            <ac:cxnSpMk id="74" creationId="{B82862A1-A3F4-43C9-B905-AA6A32B2E695}"/>
          </ac:cxnSpMkLst>
        </pc:cxnChg>
        <pc:cxnChg chg="add mod">
          <ac:chgData name="Juhani Kauppi" userId="7aea86bdef93781e" providerId="LiveId" clId="{8D97EE2B-F11E-4765-8922-6160B3708960}" dt="2020-04-23T03:58:26.544" v="208" actId="14100"/>
          <ac:cxnSpMkLst>
            <pc:docMk/>
            <pc:sldMk cId="1103341070" sldId="262"/>
            <ac:cxnSpMk id="75" creationId="{F07DCD56-CDD8-4241-92CC-CFAF110F2B8F}"/>
          </ac:cxnSpMkLst>
        </pc:cxnChg>
        <pc:cxnChg chg="mod">
          <ac:chgData name="Juhani Kauppi" userId="7aea86bdef93781e" providerId="LiveId" clId="{8D97EE2B-F11E-4765-8922-6160B3708960}" dt="2020-04-23T03:56:04.116" v="174" actId="1076"/>
          <ac:cxnSpMkLst>
            <pc:docMk/>
            <pc:sldMk cId="1103341070" sldId="262"/>
            <ac:cxnSpMk id="78" creationId="{D115C67D-44C7-9A48-80F7-81C2995A0B5E}"/>
          </ac:cxnSpMkLst>
        </pc:cxnChg>
        <pc:cxnChg chg="del mod">
          <ac:chgData name="Juhani Kauppi" userId="7aea86bdef93781e" providerId="LiveId" clId="{8D97EE2B-F11E-4765-8922-6160B3708960}" dt="2020-04-23T03:56:22.318" v="179" actId="478"/>
          <ac:cxnSpMkLst>
            <pc:docMk/>
            <pc:sldMk cId="1103341070" sldId="262"/>
            <ac:cxnSpMk id="93" creationId="{40D25137-000B-49F0-83A4-B286648CC6B0}"/>
          </ac:cxnSpMkLst>
        </pc:cxnChg>
        <pc:cxnChg chg="del mod">
          <ac:chgData name="Juhani Kauppi" userId="7aea86bdef93781e" providerId="LiveId" clId="{8D97EE2B-F11E-4765-8922-6160B3708960}" dt="2020-04-23T03:56:18.943" v="178" actId="478"/>
          <ac:cxnSpMkLst>
            <pc:docMk/>
            <pc:sldMk cId="1103341070" sldId="262"/>
            <ac:cxnSpMk id="94" creationId="{16FB3E99-FB2D-48D6-AA1C-19EBC8A5C305}"/>
          </ac:cxnSpMkLst>
        </pc:cxnChg>
        <pc:cxnChg chg="mod">
          <ac:chgData name="Juhani Kauppi" userId="7aea86bdef93781e" providerId="LiveId" clId="{8D97EE2B-F11E-4765-8922-6160B3708960}" dt="2020-04-23T03:57:23.616" v="193" actId="14100"/>
          <ac:cxnSpMkLst>
            <pc:docMk/>
            <pc:sldMk cId="1103341070" sldId="262"/>
            <ac:cxnSpMk id="95" creationId="{4DDB7F44-670A-4BA4-B089-105D96ABB025}"/>
          </ac:cxnSpMkLst>
        </pc:cxnChg>
        <pc:cxnChg chg="mod">
          <ac:chgData name="Juhani Kauppi" userId="7aea86bdef93781e" providerId="LiveId" clId="{8D97EE2B-F11E-4765-8922-6160B3708960}" dt="2020-04-23T03:56:41.153" v="182" actId="1076"/>
          <ac:cxnSpMkLst>
            <pc:docMk/>
            <pc:sldMk cId="1103341070" sldId="262"/>
            <ac:cxnSpMk id="98" creationId="{7DA61426-FCF5-4378-BF88-E1ABD3F09492}"/>
          </ac:cxnSpMkLst>
        </pc:cxnChg>
        <pc:cxnChg chg="mod">
          <ac:chgData name="Juhani Kauppi" userId="7aea86bdef93781e" providerId="LiveId" clId="{8D97EE2B-F11E-4765-8922-6160B3708960}" dt="2020-04-23T03:56:24.864" v="180" actId="1076"/>
          <ac:cxnSpMkLst>
            <pc:docMk/>
            <pc:sldMk cId="1103341070" sldId="262"/>
            <ac:cxnSpMk id="109" creationId="{3225C2F2-B3B4-7840-ACF2-E1DA3FC4AA48}"/>
          </ac:cxnSpMkLst>
        </pc:cxnChg>
        <pc:cxnChg chg="mod">
          <ac:chgData name="Juhani Kauppi" userId="7aea86bdef93781e" providerId="LiveId" clId="{8D97EE2B-F11E-4765-8922-6160B3708960}" dt="2020-04-23T03:56:41.153" v="182" actId="1076"/>
          <ac:cxnSpMkLst>
            <pc:docMk/>
            <pc:sldMk cId="1103341070" sldId="262"/>
            <ac:cxnSpMk id="131" creationId="{E1591F38-446B-144A-9E08-CAA95183959E}"/>
          </ac:cxnSpMkLst>
        </pc:cxnChg>
        <pc:cxnChg chg="mod">
          <ac:chgData name="Juhani Kauppi" userId="7aea86bdef93781e" providerId="LiveId" clId="{8D97EE2B-F11E-4765-8922-6160B3708960}" dt="2020-04-23T03:56:41.153" v="182" actId="1076"/>
          <ac:cxnSpMkLst>
            <pc:docMk/>
            <pc:sldMk cId="1103341070" sldId="262"/>
            <ac:cxnSpMk id="133" creationId="{22B101A6-F3B8-1C46-A2CF-85AD1D793F45}"/>
          </ac:cxnSpMkLst>
        </pc:cxnChg>
      </pc:sldChg>
      <pc:sldChg chg="add del">
        <pc:chgData name="Juhani Kauppi" userId="7aea86bdef93781e" providerId="LiveId" clId="{8D97EE2B-F11E-4765-8922-6160B3708960}" dt="2020-04-23T03:42:22.189" v="172" actId="47"/>
        <pc:sldMkLst>
          <pc:docMk/>
          <pc:sldMk cId="1974484836" sldId="262"/>
        </pc:sldMkLst>
      </pc:sldChg>
      <pc:sldChg chg="addSp delSp modSp add">
        <pc:chgData name="Juhani Kauppi" userId="7aea86bdef93781e" providerId="LiveId" clId="{8D97EE2B-F11E-4765-8922-6160B3708960}" dt="2020-05-02T07:19:25.413" v="943" actId="1036"/>
        <pc:sldMkLst>
          <pc:docMk/>
          <pc:sldMk cId="1019680891" sldId="263"/>
        </pc:sldMkLst>
        <pc:spChg chg="mod">
          <ac:chgData name="Juhani Kauppi" userId="7aea86bdef93781e" providerId="LiveId" clId="{8D97EE2B-F11E-4765-8922-6160B3708960}" dt="2020-05-02T06:39:40.364" v="222" actId="20577"/>
          <ac:spMkLst>
            <pc:docMk/>
            <pc:sldMk cId="1019680891" sldId="263"/>
            <ac:spMk id="2" creationId="{9C642A9D-54C3-9D48-B3D4-776EF7C0B35F}"/>
          </ac:spMkLst>
        </pc:spChg>
        <pc:spChg chg="del">
          <ac:chgData name="Juhani Kauppi" userId="7aea86bdef93781e" providerId="LiveId" clId="{8D97EE2B-F11E-4765-8922-6160B3708960}" dt="2020-05-02T06:42:09.873" v="252" actId="478"/>
          <ac:spMkLst>
            <pc:docMk/>
            <pc:sldMk cId="1019680891" sldId="263"/>
            <ac:spMk id="3" creationId="{E3943198-076D-6C40-A154-18E9B788600F}"/>
          </ac:spMkLst>
        </pc:spChg>
        <pc:spChg chg="mod">
          <ac:chgData name="Juhani Kauppi" userId="7aea86bdef93781e" providerId="LiveId" clId="{8D97EE2B-F11E-4765-8922-6160B3708960}" dt="2020-05-02T07:18:37.838" v="719" actId="1037"/>
          <ac:spMkLst>
            <pc:docMk/>
            <pc:sldMk cId="1019680891" sldId="263"/>
            <ac:spMk id="4" creationId="{DD103E69-0F3B-784A-ACC4-E2A2435C3EFF}"/>
          </ac:spMkLst>
        </pc:spChg>
        <pc:spChg chg="mod">
          <ac:chgData name="Juhani Kauppi" userId="7aea86bdef93781e" providerId="LiveId" clId="{8D97EE2B-F11E-4765-8922-6160B3708960}" dt="2020-05-02T07:18:48.425" v="768" actId="1038"/>
          <ac:spMkLst>
            <pc:docMk/>
            <pc:sldMk cId="1019680891" sldId="263"/>
            <ac:spMk id="6" creationId="{6EBDFCCC-58FB-E845-BBA6-0CAD552B9D50}"/>
          </ac:spMkLst>
        </pc:spChg>
        <pc:spChg chg="mod">
          <ac:chgData name="Juhani Kauppi" userId="7aea86bdef93781e" providerId="LiveId" clId="{8D97EE2B-F11E-4765-8922-6160B3708960}" dt="2020-05-02T07:18:37.838" v="719" actId="1037"/>
          <ac:spMkLst>
            <pc:docMk/>
            <pc:sldMk cId="1019680891" sldId="263"/>
            <ac:spMk id="7" creationId="{0B68FD0E-0AA6-8843-8BC1-0D16EDFAA799}"/>
          </ac:spMkLst>
        </pc:spChg>
        <pc:spChg chg="mod">
          <ac:chgData name="Juhani Kauppi" userId="7aea86bdef93781e" providerId="LiveId" clId="{8D97EE2B-F11E-4765-8922-6160B3708960}" dt="2020-05-02T07:19:03.842" v="853" actId="1038"/>
          <ac:spMkLst>
            <pc:docMk/>
            <pc:sldMk cId="1019680891" sldId="263"/>
            <ac:spMk id="8" creationId="{511A59CC-2010-B94D-AA98-04DDB86D584C}"/>
          </ac:spMkLst>
        </pc:spChg>
        <pc:spChg chg="del">
          <ac:chgData name="Juhani Kauppi" userId="7aea86bdef93781e" providerId="LiveId" clId="{8D97EE2B-F11E-4765-8922-6160B3708960}" dt="2020-05-02T06:42:26.841" v="263" actId="478"/>
          <ac:spMkLst>
            <pc:docMk/>
            <pc:sldMk cId="1019680891" sldId="263"/>
            <ac:spMk id="12" creationId="{F56BCB6F-5B97-6A41-BACC-2948AC230093}"/>
          </ac:spMkLst>
        </pc:spChg>
        <pc:spChg chg="mod">
          <ac:chgData name="Juhani Kauppi" userId="7aea86bdef93781e" providerId="LiveId" clId="{8D97EE2B-F11E-4765-8922-6160B3708960}" dt="2020-05-02T07:19:25.413" v="943" actId="1036"/>
          <ac:spMkLst>
            <pc:docMk/>
            <pc:sldMk cId="1019680891" sldId="263"/>
            <ac:spMk id="14" creationId="{D4A23296-A675-454A-BCFB-3285C13725D2}"/>
          </ac:spMkLst>
        </pc:spChg>
        <pc:spChg chg="del">
          <ac:chgData name="Juhani Kauppi" userId="7aea86bdef93781e" providerId="LiveId" clId="{8D97EE2B-F11E-4765-8922-6160B3708960}" dt="2020-05-02T06:41:56.696" v="245" actId="478"/>
          <ac:spMkLst>
            <pc:docMk/>
            <pc:sldMk cId="1019680891" sldId="263"/>
            <ac:spMk id="16" creationId="{4D8BF517-1E62-D340-A51B-D1245A19E372}"/>
          </ac:spMkLst>
        </pc:spChg>
        <pc:spChg chg="mod">
          <ac:chgData name="Juhani Kauppi" userId="7aea86bdef93781e" providerId="LiveId" clId="{8D97EE2B-F11E-4765-8922-6160B3708960}" dt="2020-05-02T07:19:11.336" v="895" actId="1035"/>
          <ac:spMkLst>
            <pc:docMk/>
            <pc:sldMk cId="1019680891" sldId="263"/>
            <ac:spMk id="25" creationId="{EE80DA3B-80FB-B648-8E25-D1D8B86D294E}"/>
          </ac:spMkLst>
        </pc:spChg>
        <pc:spChg chg="mod">
          <ac:chgData name="Juhani Kauppi" userId="7aea86bdef93781e" providerId="LiveId" clId="{8D97EE2B-F11E-4765-8922-6160B3708960}" dt="2020-05-02T07:18:54.393" v="795" actId="1037"/>
          <ac:spMkLst>
            <pc:docMk/>
            <pc:sldMk cId="1019680891" sldId="263"/>
            <ac:spMk id="27" creationId="{9ED8B63F-D8A9-4B44-9301-BD419E1F2125}"/>
          </ac:spMkLst>
        </pc:spChg>
        <pc:spChg chg="del">
          <ac:chgData name="Juhani Kauppi" userId="7aea86bdef93781e" providerId="LiveId" clId="{8D97EE2B-F11E-4765-8922-6160B3708960}" dt="2020-05-02T06:42:07.126" v="251" actId="478"/>
          <ac:spMkLst>
            <pc:docMk/>
            <pc:sldMk cId="1019680891" sldId="263"/>
            <ac:spMk id="29" creationId="{51C7F087-42A4-914A-A1BC-7DB73BB0C853}"/>
          </ac:spMkLst>
        </pc:spChg>
        <pc:spChg chg="mod">
          <ac:chgData name="Juhani Kauppi" userId="7aea86bdef93781e" providerId="LiveId" clId="{8D97EE2B-F11E-4765-8922-6160B3708960}" dt="2020-05-02T07:18:12.300" v="644" actId="1035"/>
          <ac:spMkLst>
            <pc:docMk/>
            <pc:sldMk cId="1019680891" sldId="263"/>
            <ac:spMk id="31" creationId="{E5630E9D-6944-4F41-A950-4B9CFCB3179D}"/>
          </ac:spMkLst>
        </pc:spChg>
        <pc:spChg chg="mod">
          <ac:chgData name="Juhani Kauppi" userId="7aea86bdef93781e" providerId="LiveId" clId="{8D97EE2B-F11E-4765-8922-6160B3708960}" dt="2020-05-02T07:18:23.997" v="676" actId="1035"/>
          <ac:spMkLst>
            <pc:docMk/>
            <pc:sldMk cId="1019680891" sldId="263"/>
            <ac:spMk id="33" creationId="{0F1D1239-9ACC-8044-B95E-C5E34DAAFBA6}"/>
          </ac:spMkLst>
        </pc:spChg>
        <pc:spChg chg="mod">
          <ac:chgData name="Juhani Kauppi" userId="7aea86bdef93781e" providerId="LiveId" clId="{8D97EE2B-F11E-4765-8922-6160B3708960}" dt="2020-05-02T07:19:03.842" v="853" actId="1038"/>
          <ac:spMkLst>
            <pc:docMk/>
            <pc:sldMk cId="1019680891" sldId="263"/>
            <ac:spMk id="59" creationId="{88522843-F045-40F4-BF53-4ED6894AABF5}"/>
          </ac:spMkLst>
        </pc:spChg>
        <pc:spChg chg="del">
          <ac:chgData name="Juhani Kauppi" userId="7aea86bdef93781e" providerId="LiveId" clId="{8D97EE2B-F11E-4765-8922-6160B3708960}" dt="2020-05-02T06:42:22.805" v="260" actId="478"/>
          <ac:spMkLst>
            <pc:docMk/>
            <pc:sldMk cId="1019680891" sldId="263"/>
            <ac:spMk id="89" creationId="{55A3B038-F168-4E9E-BB2E-19A6DC59EDE1}"/>
          </ac:spMkLst>
        </pc:spChg>
        <pc:spChg chg="del">
          <ac:chgData name="Juhani Kauppi" userId="7aea86bdef93781e" providerId="LiveId" clId="{8D97EE2B-F11E-4765-8922-6160B3708960}" dt="2020-05-02T06:42:21.564" v="259" actId="478"/>
          <ac:spMkLst>
            <pc:docMk/>
            <pc:sldMk cId="1019680891" sldId="263"/>
            <ac:spMk id="90" creationId="{F86DDE48-70B8-4ED7-B05E-8545A84E8D34}"/>
          </ac:spMkLst>
        </pc:spChg>
        <pc:spChg chg="mod">
          <ac:chgData name="Juhani Kauppi" userId="7aea86bdef93781e" providerId="LiveId" clId="{8D97EE2B-F11E-4765-8922-6160B3708960}" dt="2020-05-02T07:17:25.443" v="566" actId="1035"/>
          <ac:spMkLst>
            <pc:docMk/>
            <pc:sldMk cId="1019680891" sldId="263"/>
            <ac:spMk id="105" creationId="{9A11DAEA-6517-0A42-BEB4-F5396566CFE5}"/>
          </ac:spMkLst>
        </pc:spChg>
        <pc:spChg chg="del mod">
          <ac:chgData name="Juhani Kauppi" userId="7aea86bdef93781e" providerId="LiveId" clId="{8D97EE2B-F11E-4765-8922-6160B3708960}" dt="2020-05-02T06:42:03.161" v="249" actId="478"/>
          <ac:spMkLst>
            <pc:docMk/>
            <pc:sldMk cId="1019680891" sldId="263"/>
            <ac:spMk id="107" creationId="{7C5403E1-B0D8-ED44-B21B-91CF056326CC}"/>
          </ac:spMkLst>
        </pc:spChg>
        <pc:spChg chg="del">
          <ac:chgData name="Juhani Kauppi" userId="7aea86bdef93781e" providerId="LiveId" clId="{8D97EE2B-F11E-4765-8922-6160B3708960}" dt="2020-05-02T06:42:18.587" v="257" actId="478"/>
          <ac:spMkLst>
            <pc:docMk/>
            <pc:sldMk cId="1019680891" sldId="263"/>
            <ac:spMk id="129" creationId="{A0176472-59B9-7141-94EC-705C340CCA30}"/>
          </ac:spMkLst>
        </pc:spChg>
        <pc:cxnChg chg="mod">
          <ac:chgData name="Juhani Kauppi" userId="7aea86bdef93781e" providerId="LiveId" clId="{8D97EE2B-F11E-4765-8922-6160B3708960}" dt="2020-05-02T07:18:37.838" v="719" actId="1037"/>
          <ac:cxnSpMkLst>
            <pc:docMk/>
            <pc:sldMk cId="1019680891" sldId="263"/>
            <ac:cxnSpMk id="9" creationId="{D2768F06-D620-8E4E-BA6B-4F14CC815F3E}"/>
          </ac:cxnSpMkLst>
        </pc:cxnChg>
        <pc:cxnChg chg="mod">
          <ac:chgData name="Juhani Kauppi" userId="7aea86bdef93781e" providerId="LiveId" clId="{8D97EE2B-F11E-4765-8922-6160B3708960}" dt="2020-05-02T07:19:25.413" v="943" actId="1036"/>
          <ac:cxnSpMkLst>
            <pc:docMk/>
            <pc:sldMk cId="1019680891" sldId="263"/>
            <ac:cxnSpMk id="10" creationId="{1B4F6596-F612-0C4A-9EC3-1E5C7ACCF0E4}"/>
          </ac:cxnSpMkLst>
        </pc:cxnChg>
        <pc:cxnChg chg="mod">
          <ac:chgData name="Juhani Kauppi" userId="7aea86bdef93781e" providerId="LiveId" clId="{8D97EE2B-F11E-4765-8922-6160B3708960}" dt="2020-05-02T07:18:37.838" v="719" actId="1037"/>
          <ac:cxnSpMkLst>
            <pc:docMk/>
            <pc:sldMk cId="1019680891" sldId="263"/>
            <ac:cxnSpMk id="13" creationId="{D204E305-4A9D-F14E-B89C-FD2B5D8C8786}"/>
          </ac:cxnSpMkLst>
        </pc:cxnChg>
        <pc:cxnChg chg="mod">
          <ac:chgData name="Juhani Kauppi" userId="7aea86bdef93781e" providerId="LiveId" clId="{8D97EE2B-F11E-4765-8922-6160B3708960}" dt="2020-05-02T07:18:54.393" v="795" actId="1037"/>
          <ac:cxnSpMkLst>
            <pc:docMk/>
            <pc:sldMk cId="1019680891" sldId="263"/>
            <ac:cxnSpMk id="17" creationId="{1CE8C452-1CCE-EC41-A88B-EEAEB113CFC3}"/>
          </ac:cxnSpMkLst>
        </pc:cxnChg>
        <pc:cxnChg chg="mod">
          <ac:chgData name="Juhani Kauppi" userId="7aea86bdef93781e" providerId="LiveId" clId="{8D97EE2B-F11E-4765-8922-6160B3708960}" dt="2020-05-02T07:19:11.336" v="895" actId="1035"/>
          <ac:cxnSpMkLst>
            <pc:docMk/>
            <pc:sldMk cId="1019680891" sldId="263"/>
            <ac:cxnSpMk id="39" creationId="{B483DE6E-1688-5340-B539-3CA483E628D0}"/>
          </ac:cxnSpMkLst>
        </pc:cxnChg>
        <pc:cxnChg chg="del mod">
          <ac:chgData name="Juhani Kauppi" userId="7aea86bdef93781e" providerId="LiveId" clId="{8D97EE2B-F11E-4765-8922-6160B3708960}" dt="2020-05-02T06:42:05.104" v="250" actId="478"/>
          <ac:cxnSpMkLst>
            <pc:docMk/>
            <pc:sldMk cId="1019680891" sldId="263"/>
            <ac:cxnSpMk id="41" creationId="{2EFE2802-9A0A-E34D-8698-102AB4703205}"/>
          </ac:cxnSpMkLst>
        </pc:cxnChg>
        <pc:cxnChg chg="mod">
          <ac:chgData name="Juhani Kauppi" userId="7aea86bdef93781e" providerId="LiveId" clId="{8D97EE2B-F11E-4765-8922-6160B3708960}" dt="2020-05-02T07:19:03.842" v="853" actId="1038"/>
          <ac:cxnSpMkLst>
            <pc:docMk/>
            <pc:sldMk cId="1019680891" sldId="263"/>
            <ac:cxnSpMk id="43" creationId="{8852C117-7F84-504E-9BC4-0623365E32C4}"/>
          </ac:cxnSpMkLst>
        </pc:cxnChg>
        <pc:cxnChg chg="del mod">
          <ac:chgData name="Juhani Kauppi" userId="7aea86bdef93781e" providerId="LiveId" clId="{8D97EE2B-F11E-4765-8922-6160B3708960}" dt="2020-05-02T06:41:58.040" v="246" actId="478"/>
          <ac:cxnSpMkLst>
            <pc:docMk/>
            <pc:sldMk cId="1019680891" sldId="263"/>
            <ac:cxnSpMk id="56" creationId="{7883714A-D202-A64A-8470-8FEA086BA84C}"/>
          </ac:cxnSpMkLst>
        </pc:cxnChg>
        <pc:cxnChg chg="mod">
          <ac:chgData name="Juhani Kauppi" userId="7aea86bdef93781e" providerId="LiveId" clId="{8D97EE2B-F11E-4765-8922-6160B3708960}" dt="2020-05-02T07:19:11.336" v="895" actId="1035"/>
          <ac:cxnSpMkLst>
            <pc:docMk/>
            <pc:sldMk cId="1019680891" sldId="263"/>
            <ac:cxnSpMk id="61" creationId="{AD82777F-872D-4B14-A85C-3A429863C4CF}"/>
          </ac:cxnSpMkLst>
        </pc:cxnChg>
        <pc:cxnChg chg="mod">
          <ac:chgData name="Juhani Kauppi" userId="7aea86bdef93781e" providerId="LiveId" clId="{8D97EE2B-F11E-4765-8922-6160B3708960}" dt="2020-05-02T07:19:11.336" v="895" actId="1035"/>
          <ac:cxnSpMkLst>
            <pc:docMk/>
            <pc:sldMk cId="1019680891" sldId="263"/>
            <ac:cxnSpMk id="62" creationId="{35BC9E26-DD9E-1B4A-A82C-5A344AF1AEED}"/>
          </ac:cxnSpMkLst>
        </pc:cxnChg>
        <pc:cxnChg chg="mod">
          <ac:chgData name="Juhani Kauppi" userId="7aea86bdef93781e" providerId="LiveId" clId="{8D97EE2B-F11E-4765-8922-6160B3708960}" dt="2020-05-02T07:19:03.842" v="853" actId="1038"/>
          <ac:cxnSpMkLst>
            <pc:docMk/>
            <pc:sldMk cId="1019680891" sldId="263"/>
            <ac:cxnSpMk id="63" creationId="{FF970E6E-67C5-4A20-ADC9-78BD66488812}"/>
          </ac:cxnSpMkLst>
        </pc:cxnChg>
        <pc:cxnChg chg="del mod">
          <ac:chgData name="Juhani Kauppi" userId="7aea86bdef93781e" providerId="LiveId" clId="{8D97EE2B-F11E-4765-8922-6160B3708960}" dt="2020-05-02T06:42:14.766" v="255" actId="478"/>
          <ac:cxnSpMkLst>
            <pc:docMk/>
            <pc:sldMk cId="1019680891" sldId="263"/>
            <ac:cxnSpMk id="68" creationId="{0C36716D-D9E3-4699-A628-3A15B5A4BA44}"/>
          </ac:cxnSpMkLst>
        </pc:cxnChg>
        <pc:cxnChg chg="del mod">
          <ac:chgData name="Juhani Kauppi" userId="7aea86bdef93781e" providerId="LiveId" clId="{8D97EE2B-F11E-4765-8922-6160B3708960}" dt="2020-05-02T06:42:13.044" v="254" actId="478"/>
          <ac:cxnSpMkLst>
            <pc:docMk/>
            <pc:sldMk cId="1019680891" sldId="263"/>
            <ac:cxnSpMk id="69" creationId="{3529251D-8343-4EA2-B378-1037DEA43740}"/>
          </ac:cxnSpMkLst>
        </pc:cxnChg>
        <pc:cxnChg chg="add mod">
          <ac:chgData name="Juhani Kauppi" userId="7aea86bdef93781e" providerId="LiveId" clId="{8D97EE2B-F11E-4765-8922-6160B3708960}" dt="2020-05-02T07:18:23.997" v="676" actId="1035"/>
          <ac:cxnSpMkLst>
            <pc:docMk/>
            <pc:sldMk cId="1019680891" sldId="263"/>
            <ac:cxnSpMk id="70" creationId="{EB5F4E1E-B503-4FE2-BD9A-66F3EEF06426}"/>
          </ac:cxnSpMkLst>
        </pc:cxnChg>
        <pc:cxnChg chg="del mod">
          <ac:chgData name="Juhani Kauppi" userId="7aea86bdef93781e" providerId="LiveId" clId="{8D97EE2B-F11E-4765-8922-6160B3708960}" dt="2020-05-02T06:42:16.111" v="256" actId="478"/>
          <ac:cxnSpMkLst>
            <pc:docMk/>
            <pc:sldMk cId="1019680891" sldId="263"/>
            <ac:cxnSpMk id="74" creationId="{B82862A1-A3F4-43C9-B905-AA6A32B2E695}"/>
          </ac:cxnSpMkLst>
        </pc:cxnChg>
        <pc:cxnChg chg="del mod">
          <ac:chgData name="Juhani Kauppi" userId="7aea86bdef93781e" providerId="LiveId" clId="{8D97EE2B-F11E-4765-8922-6160B3708960}" dt="2020-05-02T06:42:11.423" v="253" actId="478"/>
          <ac:cxnSpMkLst>
            <pc:docMk/>
            <pc:sldMk cId="1019680891" sldId="263"/>
            <ac:cxnSpMk id="75" creationId="{F07DCD56-CDD8-4241-92CC-CFAF110F2B8F}"/>
          </ac:cxnSpMkLst>
        </pc:cxnChg>
        <pc:cxnChg chg="mod">
          <ac:chgData name="Juhani Kauppi" userId="7aea86bdef93781e" providerId="LiveId" clId="{8D97EE2B-F11E-4765-8922-6160B3708960}" dt="2020-05-02T07:18:48.425" v="768" actId="1038"/>
          <ac:cxnSpMkLst>
            <pc:docMk/>
            <pc:sldMk cId="1019680891" sldId="263"/>
            <ac:cxnSpMk id="78" creationId="{D115C67D-44C7-9A48-80F7-81C2995A0B5E}"/>
          </ac:cxnSpMkLst>
        </pc:cxnChg>
        <pc:cxnChg chg="mod">
          <ac:chgData name="Juhani Kauppi" userId="7aea86bdef93781e" providerId="LiveId" clId="{8D97EE2B-F11E-4765-8922-6160B3708960}" dt="2020-05-02T07:18:54.393" v="795" actId="1037"/>
          <ac:cxnSpMkLst>
            <pc:docMk/>
            <pc:sldMk cId="1019680891" sldId="263"/>
            <ac:cxnSpMk id="80" creationId="{CA280E45-3E1D-834E-8B0C-961C9877D030}"/>
          </ac:cxnSpMkLst>
        </pc:cxnChg>
        <pc:cxnChg chg="del mod">
          <ac:chgData name="Juhani Kauppi" userId="7aea86bdef93781e" providerId="LiveId" clId="{8D97EE2B-F11E-4765-8922-6160B3708960}" dt="2020-05-02T06:41:47.557" v="243" actId="478"/>
          <ac:cxnSpMkLst>
            <pc:docMk/>
            <pc:sldMk cId="1019680891" sldId="263"/>
            <ac:cxnSpMk id="91" creationId="{A9531169-6F43-AA4E-90F5-64F7C20C2205}"/>
          </ac:cxnSpMkLst>
        </pc:cxnChg>
        <pc:cxnChg chg="del mod">
          <ac:chgData name="Juhani Kauppi" userId="7aea86bdef93781e" providerId="LiveId" clId="{8D97EE2B-F11E-4765-8922-6160B3708960}" dt="2020-05-02T06:42:25.805" v="262" actId="478"/>
          <ac:cxnSpMkLst>
            <pc:docMk/>
            <pc:sldMk cId="1019680891" sldId="263"/>
            <ac:cxnSpMk id="95" creationId="{4DDB7F44-670A-4BA4-B089-105D96ABB025}"/>
          </ac:cxnSpMkLst>
        </pc:cxnChg>
        <pc:cxnChg chg="del mod">
          <ac:chgData name="Juhani Kauppi" userId="7aea86bdef93781e" providerId="LiveId" clId="{8D97EE2B-F11E-4765-8922-6160B3708960}" dt="2020-05-02T06:42:24.131" v="261" actId="478"/>
          <ac:cxnSpMkLst>
            <pc:docMk/>
            <pc:sldMk cId="1019680891" sldId="263"/>
            <ac:cxnSpMk id="97" creationId="{00359345-4C55-45DF-919D-100FDC767914}"/>
          </ac:cxnSpMkLst>
        </pc:cxnChg>
        <pc:cxnChg chg="del mod">
          <ac:chgData name="Juhani Kauppi" userId="7aea86bdef93781e" providerId="LiveId" clId="{8D97EE2B-F11E-4765-8922-6160B3708960}" dt="2020-05-02T06:42:20.261" v="258" actId="478"/>
          <ac:cxnSpMkLst>
            <pc:docMk/>
            <pc:sldMk cId="1019680891" sldId="263"/>
            <ac:cxnSpMk id="98" creationId="{7DA61426-FCF5-4378-BF88-E1ABD3F09492}"/>
          </ac:cxnSpMkLst>
        </pc:cxnChg>
        <pc:cxnChg chg="del mod">
          <ac:chgData name="Juhani Kauppi" userId="7aea86bdef93781e" providerId="LiveId" clId="{8D97EE2B-F11E-4765-8922-6160B3708960}" dt="2020-05-02T06:40:25.298" v="231" actId="478"/>
          <ac:cxnSpMkLst>
            <pc:docMk/>
            <pc:sldMk cId="1019680891" sldId="263"/>
            <ac:cxnSpMk id="109" creationId="{3225C2F2-B3B4-7840-ACF2-E1DA3FC4AA48}"/>
          </ac:cxnSpMkLst>
        </pc:cxnChg>
        <pc:cxnChg chg="mod">
          <ac:chgData name="Juhani Kauppi" userId="7aea86bdef93781e" providerId="LiveId" clId="{8D97EE2B-F11E-4765-8922-6160B3708960}" dt="2020-05-02T07:19:25.413" v="943" actId="1036"/>
          <ac:cxnSpMkLst>
            <pc:docMk/>
            <pc:sldMk cId="1019680891" sldId="263"/>
            <ac:cxnSpMk id="111" creationId="{AB53BCAE-B8E8-0F4E-96AC-45335F420C82}"/>
          </ac:cxnSpMkLst>
        </pc:cxnChg>
        <pc:cxnChg chg="mod">
          <ac:chgData name="Juhani Kauppi" userId="7aea86bdef93781e" providerId="LiveId" clId="{8D97EE2B-F11E-4765-8922-6160B3708960}" dt="2020-05-02T07:19:25.413" v="943" actId="1036"/>
          <ac:cxnSpMkLst>
            <pc:docMk/>
            <pc:sldMk cId="1019680891" sldId="263"/>
            <ac:cxnSpMk id="131" creationId="{E1591F38-446B-144A-9E08-CAA95183959E}"/>
          </ac:cxnSpMkLst>
        </pc:cxnChg>
        <pc:cxnChg chg="del mod">
          <ac:chgData name="Juhani Kauppi" userId="7aea86bdef93781e" providerId="LiveId" clId="{8D97EE2B-F11E-4765-8922-6160B3708960}" dt="2020-05-02T06:41:26.649" v="239" actId="478"/>
          <ac:cxnSpMkLst>
            <pc:docMk/>
            <pc:sldMk cId="1019680891" sldId="263"/>
            <ac:cxnSpMk id="133" creationId="{22B101A6-F3B8-1C46-A2CF-85AD1D793F45}"/>
          </ac:cxnSpMkLst>
        </pc:cxnChg>
      </pc:sldChg>
      <pc:sldChg chg="delSp modSp add">
        <pc:chgData name="Juhani Kauppi" userId="7aea86bdef93781e" providerId="LiveId" clId="{8D97EE2B-F11E-4765-8922-6160B3708960}" dt="2020-05-02T21:00:34.900" v="986" actId="108"/>
        <pc:sldMkLst>
          <pc:docMk/>
          <pc:sldMk cId="2670936551" sldId="264"/>
        </pc:sldMkLst>
        <pc:spChg chg="mod">
          <ac:chgData name="Juhani Kauppi" userId="7aea86bdef93781e" providerId="LiveId" clId="{8D97EE2B-F11E-4765-8922-6160B3708960}" dt="2020-05-02T20:08:21.114" v="984" actId="20577"/>
          <ac:spMkLst>
            <pc:docMk/>
            <pc:sldMk cId="2670936551" sldId="264"/>
            <ac:spMk id="2" creationId="{9C642A9D-54C3-9D48-B3D4-776EF7C0B35F}"/>
          </ac:spMkLst>
        </pc:spChg>
        <pc:spChg chg="mod">
          <ac:chgData name="Juhani Kauppi" userId="7aea86bdef93781e" providerId="LiveId" clId="{8D97EE2B-F11E-4765-8922-6160B3708960}" dt="2020-05-02T21:00:34.900" v="986" actId="108"/>
          <ac:spMkLst>
            <pc:docMk/>
            <pc:sldMk cId="2670936551" sldId="264"/>
            <ac:spMk id="4" creationId="{DD103E69-0F3B-784A-ACC4-E2A2435C3EFF}"/>
          </ac:spMkLst>
        </pc:spChg>
        <pc:spChg chg="mod">
          <ac:chgData name="Juhani Kauppi" userId="7aea86bdef93781e" providerId="LiveId" clId="{8D97EE2B-F11E-4765-8922-6160B3708960}" dt="2020-05-02T21:00:25.986" v="985" actId="108"/>
          <ac:spMkLst>
            <pc:docMk/>
            <pc:sldMk cId="2670936551" sldId="264"/>
            <ac:spMk id="7" creationId="{0B68FD0E-0AA6-8843-8BC1-0D16EDFAA799}"/>
          </ac:spMkLst>
        </pc:spChg>
        <pc:spChg chg="mod">
          <ac:chgData name="Juhani Kauppi" userId="7aea86bdef93781e" providerId="LiveId" clId="{8D97EE2B-F11E-4765-8922-6160B3708960}" dt="2020-05-02T19:57:32.759" v="963" actId="108"/>
          <ac:spMkLst>
            <pc:docMk/>
            <pc:sldMk cId="2670936551" sldId="264"/>
            <ac:spMk id="27" creationId="{9ED8B63F-D8A9-4B44-9301-BD419E1F2125}"/>
          </ac:spMkLst>
        </pc:spChg>
        <pc:spChg chg="mod">
          <ac:chgData name="Juhani Kauppi" userId="7aea86bdef93781e" providerId="LiveId" clId="{8D97EE2B-F11E-4765-8922-6160B3708960}" dt="2020-05-02T19:57:23.132" v="962" actId="108"/>
          <ac:spMkLst>
            <pc:docMk/>
            <pc:sldMk cId="2670936551" sldId="264"/>
            <ac:spMk id="31" creationId="{E5630E9D-6944-4F41-A950-4B9CFCB3179D}"/>
          </ac:spMkLst>
        </pc:spChg>
        <pc:cxnChg chg="mod">
          <ac:chgData name="Juhani Kauppi" userId="7aea86bdef93781e" providerId="LiveId" clId="{8D97EE2B-F11E-4765-8922-6160B3708960}" dt="2020-05-02T19:57:03.672" v="961" actId="14100"/>
          <ac:cxnSpMkLst>
            <pc:docMk/>
            <pc:sldMk cId="2670936551" sldId="264"/>
            <ac:cxnSpMk id="17" creationId="{1CE8C452-1CCE-EC41-A88B-EEAEB113CFC3}"/>
          </ac:cxnSpMkLst>
        </pc:cxnChg>
        <pc:cxnChg chg="del mod">
          <ac:chgData name="Juhani Kauppi" userId="7aea86bdef93781e" providerId="LiveId" clId="{8D97EE2B-F11E-4765-8922-6160B3708960}" dt="2020-05-02T19:59:06.515" v="967" actId="478"/>
          <ac:cxnSpMkLst>
            <pc:docMk/>
            <pc:sldMk cId="2670936551" sldId="264"/>
            <ac:cxnSpMk id="43" creationId="{8852C117-7F84-504E-9BC4-0623365E32C4}"/>
          </ac:cxnSpMkLst>
        </pc:cxnChg>
        <pc:cxnChg chg="mod">
          <ac:chgData name="Juhani Kauppi" userId="7aea86bdef93781e" providerId="LiveId" clId="{8D97EE2B-F11E-4765-8922-6160B3708960}" dt="2020-05-02T19:56:57.022" v="960" actId="14100"/>
          <ac:cxnSpMkLst>
            <pc:docMk/>
            <pc:sldMk cId="2670936551" sldId="264"/>
            <ac:cxnSpMk id="70" creationId="{EB5F4E1E-B503-4FE2-BD9A-66F3EEF06426}"/>
          </ac:cxnSpMkLst>
        </pc:cxnChg>
        <pc:cxnChg chg="mod">
          <ac:chgData name="Juhani Kauppi" userId="7aea86bdef93781e" providerId="LiveId" clId="{8D97EE2B-F11E-4765-8922-6160B3708960}" dt="2020-05-02T19:58:01.746" v="964" actId="14100"/>
          <ac:cxnSpMkLst>
            <pc:docMk/>
            <pc:sldMk cId="2670936551" sldId="264"/>
            <ac:cxnSpMk id="111" creationId="{AB53BCAE-B8E8-0F4E-96AC-45335F420C82}"/>
          </ac:cxnSpMkLst>
        </pc:cxnChg>
      </pc:sldChg>
      <pc:sldChg chg="modSp add">
        <pc:chgData name="Juhani Kauppi" userId="7aea86bdef93781e" providerId="LiveId" clId="{8D97EE2B-F11E-4765-8922-6160B3708960}" dt="2020-05-05T07:38:44.374" v="1180"/>
        <pc:sldMkLst>
          <pc:docMk/>
          <pc:sldMk cId="2788998850" sldId="265"/>
        </pc:sldMkLst>
        <pc:spChg chg="mod">
          <ac:chgData name="Juhani Kauppi" userId="7aea86bdef93781e" providerId="LiveId" clId="{8D97EE2B-F11E-4765-8922-6160B3708960}" dt="2020-05-05T07:33:49.245" v="1010" actId="20577"/>
          <ac:spMkLst>
            <pc:docMk/>
            <pc:sldMk cId="2788998850" sldId="265"/>
            <ac:spMk id="2" creationId="{C32F97DA-7AF6-429B-B65D-5B05697552E6}"/>
          </ac:spMkLst>
        </pc:spChg>
        <pc:spChg chg="mod">
          <ac:chgData name="Juhani Kauppi" userId="7aea86bdef93781e" providerId="LiveId" clId="{8D97EE2B-F11E-4765-8922-6160B3708960}" dt="2020-05-05T07:38:44.374" v="1180"/>
          <ac:spMkLst>
            <pc:docMk/>
            <pc:sldMk cId="2788998850" sldId="265"/>
            <ac:spMk id="3" creationId="{4FD713E5-6B48-4B36-858A-286F33629B64}"/>
          </ac:spMkLst>
        </pc:spChg>
      </pc:sldChg>
    </pc:docChg>
  </pc:docChgLst>
  <pc:docChgLst>
    <pc:chgData name="Juhani Kauppi" userId="7aea86bdef93781e" providerId="LiveId" clId="{46D00645-CA80-8E44-B644-4BC9157620D5}"/>
    <pc:docChg chg="undo custSel addSld modSld">
      <pc:chgData name="Juhani Kauppi" userId="7aea86bdef93781e" providerId="LiveId" clId="{46D00645-CA80-8E44-B644-4BC9157620D5}" dt="2020-03-12T05:57:37.064" v="267" actId="20577"/>
      <pc:docMkLst>
        <pc:docMk/>
      </pc:docMkLst>
      <pc:sldChg chg="addSp delSp modSp">
        <pc:chgData name="Juhani Kauppi" userId="7aea86bdef93781e" providerId="LiveId" clId="{46D00645-CA80-8E44-B644-4BC9157620D5}" dt="2020-03-12T05:57:37.064" v="267" actId="20577"/>
        <pc:sldMkLst>
          <pc:docMk/>
          <pc:sldMk cId="314332449" sldId="257"/>
        </pc:sldMkLst>
        <pc:spChg chg="mod">
          <ac:chgData name="Juhani Kauppi" userId="7aea86bdef93781e" providerId="LiveId" clId="{46D00645-CA80-8E44-B644-4BC9157620D5}" dt="2020-03-12T05:57:37.064" v="267" actId="20577"/>
          <ac:spMkLst>
            <pc:docMk/>
            <pc:sldMk cId="314332449" sldId="257"/>
            <ac:spMk id="2" creationId="{9C642A9D-54C3-9D48-B3D4-776EF7C0B35F}"/>
          </ac:spMkLst>
        </pc:spChg>
        <pc:spChg chg="mod">
          <ac:chgData name="Juhani Kauppi" userId="7aea86bdef93781e" providerId="LiveId" clId="{46D00645-CA80-8E44-B644-4BC9157620D5}" dt="2020-03-08T06:20:42.761" v="62" actId="207"/>
          <ac:spMkLst>
            <pc:docMk/>
            <pc:sldMk cId="314332449" sldId="257"/>
            <ac:spMk id="4" creationId="{DD103E69-0F3B-784A-ACC4-E2A2435C3EFF}"/>
          </ac:spMkLst>
        </pc:spChg>
        <pc:spChg chg="mod">
          <ac:chgData name="Juhani Kauppi" userId="7aea86bdef93781e" providerId="LiveId" clId="{46D00645-CA80-8E44-B644-4BC9157620D5}" dt="2020-03-08T06:21:20.953" v="66" actId="207"/>
          <ac:spMkLst>
            <pc:docMk/>
            <pc:sldMk cId="314332449" sldId="257"/>
            <ac:spMk id="6" creationId="{6EBDFCCC-58FB-E845-BBA6-0CAD552B9D50}"/>
          </ac:spMkLst>
        </pc:spChg>
        <pc:spChg chg="mod">
          <ac:chgData name="Juhani Kauppi" userId="7aea86bdef93781e" providerId="LiveId" clId="{46D00645-CA80-8E44-B644-4BC9157620D5}" dt="2020-03-08T06:21:14.788" v="65" actId="207"/>
          <ac:spMkLst>
            <pc:docMk/>
            <pc:sldMk cId="314332449" sldId="257"/>
            <ac:spMk id="8" creationId="{511A59CC-2010-B94D-AA98-04DDB86D584C}"/>
          </ac:spMkLst>
        </pc:spChg>
        <pc:spChg chg="mod">
          <ac:chgData name="Juhani Kauppi" userId="7aea86bdef93781e" providerId="LiveId" clId="{46D00645-CA80-8E44-B644-4BC9157620D5}" dt="2020-03-08T12:47:22.912" v="68" actId="1076"/>
          <ac:spMkLst>
            <pc:docMk/>
            <pc:sldMk cId="314332449" sldId="257"/>
            <ac:spMk id="12" creationId="{F56BCB6F-5B97-6A41-BACC-2948AC230093}"/>
          </ac:spMkLst>
        </pc:spChg>
        <pc:spChg chg="mod">
          <ac:chgData name="Juhani Kauppi" userId="7aea86bdef93781e" providerId="LiveId" clId="{46D00645-CA80-8E44-B644-4BC9157620D5}" dt="2020-03-08T06:13:36.678" v="48" actId="207"/>
          <ac:spMkLst>
            <pc:docMk/>
            <pc:sldMk cId="314332449" sldId="257"/>
            <ac:spMk id="14" creationId="{D4A23296-A675-454A-BCFB-3285C13725D2}"/>
          </ac:spMkLst>
        </pc:spChg>
        <pc:spChg chg="mod">
          <ac:chgData name="Juhani Kauppi" userId="7aea86bdef93781e" providerId="LiveId" clId="{46D00645-CA80-8E44-B644-4BC9157620D5}" dt="2020-03-08T06:20:32.788" v="61" actId="207"/>
          <ac:spMkLst>
            <pc:docMk/>
            <pc:sldMk cId="314332449" sldId="257"/>
            <ac:spMk id="16" creationId="{4D8BF517-1E62-D340-A51B-D1245A19E372}"/>
          </ac:spMkLst>
        </pc:spChg>
        <pc:spChg chg="mod">
          <ac:chgData name="Juhani Kauppi" userId="7aea86bdef93781e" providerId="LiveId" clId="{46D00645-CA80-8E44-B644-4BC9157620D5}" dt="2020-03-08T06:13:43.201" v="49" actId="207"/>
          <ac:spMkLst>
            <pc:docMk/>
            <pc:sldMk cId="314332449" sldId="257"/>
            <ac:spMk id="25" creationId="{EE80DA3B-80FB-B648-8E25-D1D8B86D294E}"/>
          </ac:spMkLst>
        </pc:spChg>
        <pc:spChg chg="mod">
          <ac:chgData name="Juhani Kauppi" userId="7aea86bdef93781e" providerId="LiveId" clId="{46D00645-CA80-8E44-B644-4BC9157620D5}" dt="2020-03-08T06:21:03.227" v="64" actId="207"/>
          <ac:spMkLst>
            <pc:docMk/>
            <pc:sldMk cId="314332449" sldId="257"/>
            <ac:spMk id="31" creationId="{E5630E9D-6944-4F41-A950-4B9CFCB3179D}"/>
          </ac:spMkLst>
        </pc:spChg>
        <pc:spChg chg="mod">
          <ac:chgData name="Juhani Kauppi" userId="7aea86bdef93781e" providerId="LiveId" clId="{46D00645-CA80-8E44-B644-4BC9157620D5}" dt="2020-03-08T12:48:04.451" v="73" actId="1076"/>
          <ac:spMkLst>
            <pc:docMk/>
            <pc:sldMk cId="314332449" sldId="257"/>
            <ac:spMk id="33" creationId="{0F1D1239-9ACC-8044-B95E-C5E34DAAFBA6}"/>
          </ac:spMkLst>
        </pc:spChg>
        <pc:spChg chg="add mod">
          <ac:chgData name="Juhani Kauppi" userId="7aea86bdef93781e" providerId="LiveId" clId="{46D00645-CA80-8E44-B644-4BC9157620D5}" dt="2020-03-08T06:20:27.887" v="60" actId="207"/>
          <ac:spMkLst>
            <pc:docMk/>
            <pc:sldMk cId="314332449" sldId="257"/>
            <ac:spMk id="105" creationId="{9A11DAEA-6517-0A42-BEB4-F5396566CFE5}"/>
          </ac:spMkLst>
        </pc:spChg>
        <pc:spChg chg="add mod">
          <ac:chgData name="Juhani Kauppi" userId="7aea86bdef93781e" providerId="LiveId" clId="{46D00645-CA80-8E44-B644-4BC9157620D5}" dt="2020-03-08T06:19:46.031" v="55" actId="207"/>
          <ac:spMkLst>
            <pc:docMk/>
            <pc:sldMk cId="314332449" sldId="257"/>
            <ac:spMk id="107" creationId="{7C5403E1-B0D8-ED44-B21B-91CF056326CC}"/>
          </ac:spMkLst>
        </pc:spChg>
        <pc:spChg chg="add mod">
          <ac:chgData name="Juhani Kauppi" userId="7aea86bdef93781e" providerId="LiveId" clId="{46D00645-CA80-8E44-B644-4BC9157620D5}" dt="2020-03-08T12:45:52.882" v="67" actId="1076"/>
          <ac:spMkLst>
            <pc:docMk/>
            <pc:sldMk cId="314332449" sldId="257"/>
            <ac:spMk id="129" creationId="{A0176472-59B9-7141-94EC-705C340CCA30}"/>
          </ac:spMkLst>
        </pc:spChg>
        <pc:inkChg chg="add del">
          <ac:chgData name="Juhani Kauppi" userId="7aea86bdef93781e" providerId="LiveId" clId="{46D00645-CA80-8E44-B644-4BC9157620D5}" dt="2020-03-08T06:19:01.029" v="54"/>
          <ac:inkMkLst>
            <pc:docMk/>
            <pc:sldMk cId="314332449" sldId="257"/>
            <ac:inkMk id="147" creationId="{DF16C3A0-171C-E749-9E28-D54FC314D5D5}"/>
          </ac:inkMkLst>
        </pc:inkChg>
        <pc:cxnChg chg="mod">
          <ac:chgData name="Juhani Kauppi" userId="7aea86bdef93781e" providerId="LiveId" clId="{46D00645-CA80-8E44-B644-4BC9157620D5}" dt="2020-03-08T12:47:22.912" v="68" actId="1076"/>
          <ac:cxnSpMkLst>
            <pc:docMk/>
            <pc:sldMk cId="314332449" sldId="257"/>
            <ac:cxnSpMk id="17" creationId="{1CE8C452-1CCE-EC41-A88B-EEAEB113CFC3}"/>
          </ac:cxnSpMkLst>
        </pc:cxnChg>
        <pc:cxnChg chg="mod">
          <ac:chgData name="Juhani Kauppi" userId="7aea86bdef93781e" providerId="LiveId" clId="{46D00645-CA80-8E44-B644-4BC9157620D5}" dt="2020-03-08T06:08:57.241" v="27" actId="1076"/>
          <ac:cxnSpMkLst>
            <pc:docMk/>
            <pc:sldMk cId="314332449" sldId="257"/>
            <ac:cxnSpMk id="35" creationId="{DE696DA4-B93F-C146-BAA8-25F5298E749A}"/>
          </ac:cxnSpMkLst>
        </pc:cxnChg>
        <pc:cxnChg chg="mod">
          <ac:chgData name="Juhani Kauppi" userId="7aea86bdef93781e" providerId="LiveId" clId="{46D00645-CA80-8E44-B644-4BC9157620D5}" dt="2020-03-08T06:06:04.335" v="2" actId="1076"/>
          <ac:cxnSpMkLst>
            <pc:docMk/>
            <pc:sldMk cId="314332449" sldId="257"/>
            <ac:cxnSpMk id="37" creationId="{58AFF2D3-1472-2E43-B348-2239A4D1A257}"/>
          </ac:cxnSpMkLst>
        </pc:cxnChg>
        <pc:cxnChg chg="mod">
          <ac:chgData name="Juhani Kauppi" userId="7aea86bdef93781e" providerId="LiveId" clId="{46D00645-CA80-8E44-B644-4BC9157620D5}" dt="2020-03-08T06:14:48.676" v="50" actId="14100"/>
          <ac:cxnSpMkLst>
            <pc:docMk/>
            <pc:sldMk cId="314332449" sldId="257"/>
            <ac:cxnSpMk id="43" creationId="{8852C117-7F84-504E-9BC4-0623365E32C4}"/>
          </ac:cxnSpMkLst>
        </pc:cxnChg>
        <pc:cxnChg chg="mod">
          <ac:chgData name="Juhani Kauppi" userId="7aea86bdef93781e" providerId="LiveId" clId="{46D00645-CA80-8E44-B644-4BC9157620D5}" dt="2020-03-08T06:08:30.938" v="22" actId="1076"/>
          <ac:cxnSpMkLst>
            <pc:docMk/>
            <pc:sldMk cId="314332449" sldId="257"/>
            <ac:cxnSpMk id="56" creationId="{7883714A-D202-A64A-8470-8FEA086BA84C}"/>
          </ac:cxnSpMkLst>
        </pc:cxnChg>
        <pc:cxnChg chg="mod">
          <ac:chgData name="Juhani Kauppi" userId="7aea86bdef93781e" providerId="LiveId" clId="{46D00645-CA80-8E44-B644-4BC9157620D5}" dt="2020-03-08T12:48:04.451" v="73" actId="1076"/>
          <ac:cxnSpMkLst>
            <pc:docMk/>
            <pc:sldMk cId="314332449" sldId="257"/>
            <ac:cxnSpMk id="58" creationId="{80E44376-D502-C74C-8CA7-353B4D5061E9}"/>
          </ac:cxnSpMkLst>
        </pc:cxnChg>
        <pc:cxnChg chg="mod">
          <ac:chgData name="Juhani Kauppi" userId="7aea86bdef93781e" providerId="LiveId" clId="{46D00645-CA80-8E44-B644-4BC9157620D5}" dt="2020-03-08T12:48:04.451" v="73" actId="1076"/>
          <ac:cxnSpMkLst>
            <pc:docMk/>
            <pc:sldMk cId="314332449" sldId="257"/>
            <ac:cxnSpMk id="60" creationId="{78908099-422D-0A49-B4F4-E88963FD8E6E}"/>
          </ac:cxnSpMkLst>
        </pc:cxnChg>
        <pc:cxnChg chg="mod">
          <ac:chgData name="Juhani Kauppi" userId="7aea86bdef93781e" providerId="LiveId" clId="{46D00645-CA80-8E44-B644-4BC9157620D5}" dt="2020-03-08T06:14:56.651" v="51" actId="14100"/>
          <ac:cxnSpMkLst>
            <pc:docMk/>
            <pc:sldMk cId="314332449" sldId="257"/>
            <ac:cxnSpMk id="62" creationId="{35BC9E26-DD9E-1B4A-A82C-5A344AF1AEED}"/>
          </ac:cxnSpMkLst>
        </pc:cxnChg>
        <pc:cxnChg chg="mod">
          <ac:chgData name="Juhani Kauppi" userId="7aea86bdef93781e" providerId="LiveId" clId="{46D00645-CA80-8E44-B644-4BC9157620D5}" dt="2020-03-08T12:48:04.451" v="73" actId="1076"/>
          <ac:cxnSpMkLst>
            <pc:docMk/>
            <pc:sldMk cId="314332449" sldId="257"/>
            <ac:cxnSpMk id="78" creationId="{D115C67D-44C7-9A48-80F7-81C2995A0B5E}"/>
          </ac:cxnSpMkLst>
        </pc:cxnChg>
        <pc:cxnChg chg="mod">
          <ac:chgData name="Juhani Kauppi" userId="7aea86bdef93781e" providerId="LiveId" clId="{46D00645-CA80-8E44-B644-4BC9157620D5}" dt="2020-03-08T06:06:30.038" v="9" actId="1076"/>
          <ac:cxnSpMkLst>
            <pc:docMk/>
            <pc:sldMk cId="314332449" sldId="257"/>
            <ac:cxnSpMk id="80" creationId="{CA280E45-3E1D-834E-8B0C-961C9877D030}"/>
          </ac:cxnSpMkLst>
        </pc:cxnChg>
        <pc:cxnChg chg="add mod">
          <ac:chgData name="Juhani Kauppi" userId="7aea86bdef93781e" providerId="LiveId" clId="{46D00645-CA80-8E44-B644-4BC9157620D5}" dt="2020-03-08T06:06:15.154" v="5" actId="14100"/>
          <ac:cxnSpMkLst>
            <pc:docMk/>
            <pc:sldMk cId="314332449" sldId="257"/>
            <ac:cxnSpMk id="91" creationId="{A9531169-6F43-AA4E-90F5-64F7C20C2205}"/>
          </ac:cxnSpMkLst>
        </pc:cxnChg>
        <pc:cxnChg chg="add mod">
          <ac:chgData name="Juhani Kauppi" userId="7aea86bdef93781e" providerId="LiveId" clId="{46D00645-CA80-8E44-B644-4BC9157620D5}" dt="2020-03-08T12:47:34.929" v="70" actId="14100"/>
          <ac:cxnSpMkLst>
            <pc:docMk/>
            <pc:sldMk cId="314332449" sldId="257"/>
            <ac:cxnSpMk id="109" creationId="{3225C2F2-B3B4-7840-ACF2-E1DA3FC4AA48}"/>
          </ac:cxnSpMkLst>
        </pc:cxnChg>
        <pc:cxnChg chg="add mod">
          <ac:chgData name="Juhani Kauppi" userId="7aea86bdef93781e" providerId="LiveId" clId="{46D00645-CA80-8E44-B644-4BC9157620D5}" dt="2020-03-08T06:12:08.575" v="40" actId="1076"/>
          <ac:cxnSpMkLst>
            <pc:docMk/>
            <pc:sldMk cId="314332449" sldId="257"/>
            <ac:cxnSpMk id="111" creationId="{AB53BCAE-B8E8-0F4E-96AC-45335F420C82}"/>
          </ac:cxnSpMkLst>
        </pc:cxnChg>
        <pc:cxnChg chg="add mod">
          <ac:chgData name="Juhani Kauppi" userId="7aea86bdef93781e" providerId="LiveId" clId="{46D00645-CA80-8E44-B644-4BC9157620D5}" dt="2020-03-08T12:45:52.882" v="67" actId="1076"/>
          <ac:cxnSpMkLst>
            <pc:docMk/>
            <pc:sldMk cId="314332449" sldId="257"/>
            <ac:cxnSpMk id="131" creationId="{E1591F38-446B-144A-9E08-CAA95183959E}"/>
          </ac:cxnSpMkLst>
        </pc:cxnChg>
        <pc:cxnChg chg="add mod">
          <ac:chgData name="Juhani Kauppi" userId="7aea86bdef93781e" providerId="LiveId" clId="{46D00645-CA80-8E44-B644-4BC9157620D5}" dt="2020-03-08T12:48:04.451" v="73" actId="1076"/>
          <ac:cxnSpMkLst>
            <pc:docMk/>
            <pc:sldMk cId="314332449" sldId="257"/>
            <ac:cxnSpMk id="133" creationId="{22B101A6-F3B8-1C46-A2CF-85AD1D793F45}"/>
          </ac:cxnSpMkLst>
        </pc:cxnChg>
      </pc:sldChg>
      <pc:sldChg chg="addSp delSp modSp add">
        <pc:chgData name="Juhani Kauppi" userId="7aea86bdef93781e" providerId="LiveId" clId="{46D00645-CA80-8E44-B644-4BC9157620D5}" dt="2020-03-12T05:53:26.967" v="189" actId="20577"/>
        <pc:sldMkLst>
          <pc:docMk/>
          <pc:sldMk cId="3153733261" sldId="258"/>
        </pc:sldMkLst>
        <pc:spChg chg="mod">
          <ac:chgData name="Juhani Kauppi" userId="7aea86bdef93781e" providerId="LiveId" clId="{46D00645-CA80-8E44-B644-4BC9157620D5}" dt="2020-03-12T05:53:26.967" v="189" actId="20577"/>
          <ac:spMkLst>
            <pc:docMk/>
            <pc:sldMk cId="3153733261" sldId="258"/>
            <ac:spMk id="2" creationId="{9C642A9D-54C3-9D48-B3D4-776EF7C0B35F}"/>
          </ac:spMkLst>
        </pc:spChg>
        <pc:spChg chg="add mod">
          <ac:chgData name="Juhani Kauppi" userId="7aea86bdef93781e" providerId="LiveId" clId="{46D00645-CA80-8E44-B644-4BC9157620D5}" dt="2020-03-08T12:50:38.675" v="82" actId="1076"/>
          <ac:spMkLst>
            <pc:docMk/>
            <pc:sldMk cId="3153733261" sldId="258"/>
            <ac:spMk id="3" creationId="{E3943198-076D-6C40-A154-18E9B788600F}"/>
          </ac:spMkLst>
        </pc:spChg>
        <pc:spChg chg="add mod">
          <ac:chgData name="Juhani Kauppi" userId="7aea86bdef93781e" providerId="LiveId" clId="{46D00645-CA80-8E44-B644-4BC9157620D5}" dt="2020-03-08T12:50:54.512" v="85" actId="1076"/>
          <ac:spMkLst>
            <pc:docMk/>
            <pc:sldMk cId="3153733261" sldId="258"/>
            <ac:spMk id="5" creationId="{C41B99B7-33F5-B44A-978F-731FF49C6D45}"/>
          </ac:spMkLst>
        </pc:spChg>
        <pc:inkChg chg="add">
          <ac:chgData name="Juhani Kauppi" userId="7aea86bdef93781e" providerId="LiveId" clId="{46D00645-CA80-8E44-B644-4BC9157620D5}" dt="2020-03-08T13:02:09.834" v="90"/>
          <ac:inkMkLst>
            <pc:docMk/>
            <pc:sldMk cId="3153733261" sldId="258"/>
            <ac:inkMk id="20" creationId="{4FF30B11-2A14-A149-84A7-7A55F039EB8F}"/>
          </ac:inkMkLst>
        </pc:inkChg>
        <pc:inkChg chg="add">
          <ac:chgData name="Juhani Kauppi" userId="7aea86bdef93781e" providerId="LiveId" clId="{46D00645-CA80-8E44-B644-4BC9157620D5}" dt="2020-03-08T13:02:23.311" v="92"/>
          <ac:inkMkLst>
            <pc:docMk/>
            <pc:sldMk cId="3153733261" sldId="258"/>
            <ac:inkMk id="21" creationId="{4CD1269C-EEDA-CE43-AC41-26E35C0F0184}"/>
          </ac:inkMkLst>
        </pc:inkChg>
        <pc:inkChg chg="add del">
          <ac:chgData name="Juhani Kauppi" userId="7aea86bdef93781e" providerId="LiveId" clId="{46D00645-CA80-8E44-B644-4BC9157620D5}" dt="2020-03-08T13:03:29.818" v="98"/>
          <ac:inkMkLst>
            <pc:docMk/>
            <pc:sldMk cId="3153733261" sldId="258"/>
            <ac:inkMk id="22" creationId="{C1B226B2-8FE9-C740-BC80-10EE1685D833}"/>
          </ac:inkMkLst>
        </pc:inkChg>
        <pc:inkChg chg="add">
          <ac:chgData name="Juhani Kauppi" userId="7aea86bdef93781e" providerId="LiveId" clId="{46D00645-CA80-8E44-B644-4BC9157620D5}" dt="2020-03-08T13:02:56.080" v="96"/>
          <ac:inkMkLst>
            <pc:docMk/>
            <pc:sldMk cId="3153733261" sldId="258"/>
            <ac:inkMk id="23" creationId="{74171436-DE14-1045-B82A-D984992F0044}"/>
          </ac:inkMkLst>
        </pc:inkChg>
        <pc:inkChg chg="add">
          <ac:chgData name="Juhani Kauppi" userId="7aea86bdef93781e" providerId="LiveId" clId="{46D00645-CA80-8E44-B644-4BC9157620D5}" dt="2020-03-08T13:03:39.775" v="99"/>
          <ac:inkMkLst>
            <pc:docMk/>
            <pc:sldMk cId="3153733261" sldId="258"/>
            <ac:inkMk id="24" creationId="{991626F5-D722-E543-BCB2-01CDDB4F6DD9}"/>
          </ac:inkMkLst>
        </pc:inkChg>
        <pc:cxnChg chg="add mod">
          <ac:chgData name="Juhani Kauppi" userId="7aea86bdef93781e" providerId="LiveId" clId="{46D00645-CA80-8E44-B644-4BC9157620D5}" dt="2020-03-08T12:51:12.793" v="89" actId="14100"/>
          <ac:cxnSpMkLst>
            <pc:docMk/>
            <pc:sldMk cId="3153733261" sldId="258"/>
            <ac:cxnSpMk id="10" creationId="{1B4F6596-F612-0C4A-9EC3-1E5C7ACCF0E4}"/>
          </ac:cxnSpMkLst>
        </pc:cxnChg>
        <pc:cxnChg chg="add mod">
          <ac:chgData name="Juhani Kauppi" userId="7aea86bdef93781e" providerId="LiveId" clId="{46D00645-CA80-8E44-B644-4BC9157620D5}" dt="2020-03-08T12:51:01.458" v="87" actId="14100"/>
          <ac:cxnSpMkLst>
            <pc:docMk/>
            <pc:sldMk cId="3153733261" sldId="258"/>
            <ac:cxnSpMk id="11" creationId="{8DDBB77C-AF5E-8842-9AEF-953A1862E7F1}"/>
          </ac:cxnSpMkLst>
        </pc:cxnChg>
        <pc:cxnChg chg="mod">
          <ac:chgData name="Juhani Kauppi" userId="7aea86bdef93781e" providerId="LiveId" clId="{46D00645-CA80-8E44-B644-4BC9157620D5}" dt="2020-03-08T12:50:38.675" v="82" actId="1076"/>
          <ac:cxnSpMkLst>
            <pc:docMk/>
            <pc:sldMk cId="3153733261" sldId="258"/>
            <ac:cxnSpMk id="133" creationId="{22B101A6-F3B8-1C46-A2CF-85AD1D793F45}"/>
          </ac:cxnSpMkLst>
        </pc:cxnChg>
      </pc:sldChg>
      <pc:sldChg chg="addSp delSp modSp add">
        <pc:chgData name="Juhani Kauppi" userId="7aea86bdef93781e" providerId="LiveId" clId="{46D00645-CA80-8E44-B644-4BC9157620D5}" dt="2020-03-12T05:56:36.059" v="228" actId="20577"/>
        <pc:sldMkLst>
          <pc:docMk/>
          <pc:sldMk cId="3549775100" sldId="259"/>
        </pc:sldMkLst>
        <pc:spChg chg="mod">
          <ac:chgData name="Juhani Kauppi" userId="7aea86bdef93781e" providerId="LiveId" clId="{46D00645-CA80-8E44-B644-4BC9157620D5}" dt="2020-03-12T05:56:36.059" v="228" actId="20577"/>
          <ac:spMkLst>
            <pc:docMk/>
            <pc:sldMk cId="3549775100" sldId="259"/>
            <ac:spMk id="2" creationId="{9C642A9D-54C3-9D48-B3D4-776EF7C0B35F}"/>
          </ac:spMkLst>
        </pc:spChg>
        <pc:spChg chg="del">
          <ac:chgData name="Juhani Kauppi" userId="7aea86bdef93781e" providerId="LiveId" clId="{46D00645-CA80-8E44-B644-4BC9157620D5}" dt="2020-03-12T05:25:53.511" v="116" actId="21"/>
          <ac:spMkLst>
            <pc:docMk/>
            <pc:sldMk cId="3549775100" sldId="259"/>
            <ac:spMk id="5" creationId="{C41B99B7-33F5-B44A-978F-731FF49C6D45}"/>
          </ac:spMkLst>
        </pc:spChg>
        <pc:spChg chg="add mod">
          <ac:chgData name="Juhani Kauppi" userId="7aea86bdef93781e" providerId="LiveId" clId="{46D00645-CA80-8E44-B644-4BC9157620D5}" dt="2020-03-09T05:39:59.080" v="115" actId="207"/>
          <ac:spMkLst>
            <pc:docMk/>
            <pc:sldMk cId="3549775100" sldId="259"/>
            <ac:spMk id="7" creationId="{0B68FD0E-0AA6-8843-8BC1-0D16EDFAA799}"/>
          </ac:spMkLst>
        </pc:spChg>
        <pc:inkChg chg="del">
          <ac:chgData name="Juhani Kauppi" userId="7aea86bdef93781e" providerId="LiveId" clId="{46D00645-CA80-8E44-B644-4BC9157620D5}" dt="2020-03-08T13:17:14.360" v="104"/>
          <ac:inkMkLst>
            <pc:docMk/>
            <pc:sldMk cId="3549775100" sldId="259"/>
            <ac:inkMk id="20" creationId="{4FF30B11-2A14-A149-84A7-7A55F039EB8F}"/>
          </ac:inkMkLst>
        </pc:inkChg>
        <pc:inkChg chg="del">
          <ac:chgData name="Juhani Kauppi" userId="7aea86bdef93781e" providerId="LiveId" clId="{46D00645-CA80-8E44-B644-4BC9157620D5}" dt="2020-03-08T13:17:12.168" v="102"/>
          <ac:inkMkLst>
            <pc:docMk/>
            <pc:sldMk cId="3549775100" sldId="259"/>
            <ac:inkMk id="21" creationId="{4CD1269C-EEDA-CE43-AC41-26E35C0F0184}"/>
          </ac:inkMkLst>
        </pc:inkChg>
        <pc:inkChg chg="del">
          <ac:chgData name="Juhani Kauppi" userId="7aea86bdef93781e" providerId="LiveId" clId="{46D00645-CA80-8E44-B644-4BC9157620D5}" dt="2020-03-08T13:17:13.067" v="103"/>
          <ac:inkMkLst>
            <pc:docMk/>
            <pc:sldMk cId="3549775100" sldId="259"/>
            <ac:inkMk id="23" creationId="{74171436-DE14-1045-B82A-D984992F0044}"/>
          </ac:inkMkLst>
        </pc:inkChg>
        <pc:inkChg chg="del">
          <ac:chgData name="Juhani Kauppi" userId="7aea86bdef93781e" providerId="LiveId" clId="{46D00645-CA80-8E44-B644-4BC9157620D5}" dt="2020-03-08T13:17:14.848" v="105"/>
          <ac:inkMkLst>
            <pc:docMk/>
            <pc:sldMk cId="3549775100" sldId="259"/>
            <ac:inkMk id="24" creationId="{991626F5-D722-E543-BCB2-01CDDB4F6DD9}"/>
          </ac:inkMkLst>
        </pc:inkChg>
        <pc:cxnChg chg="add mod">
          <ac:chgData name="Juhani Kauppi" userId="7aea86bdef93781e" providerId="LiveId" clId="{46D00645-CA80-8E44-B644-4BC9157620D5}" dt="2020-03-09T05:38:58.445" v="114" actId="14100"/>
          <ac:cxnSpMkLst>
            <pc:docMk/>
            <pc:sldMk cId="3549775100" sldId="259"/>
            <ac:cxnSpMk id="9" creationId="{D2768F06-D620-8E4E-BA6B-4F14CC815F3E}"/>
          </ac:cxnSpMkLst>
        </pc:cxnChg>
        <pc:cxnChg chg="mod">
          <ac:chgData name="Juhani Kauppi" userId="7aea86bdef93781e" providerId="LiveId" clId="{46D00645-CA80-8E44-B644-4BC9157620D5}" dt="2020-03-12T05:26:11.800" v="119" actId="14100"/>
          <ac:cxnSpMkLst>
            <pc:docMk/>
            <pc:sldMk cId="3549775100" sldId="259"/>
            <ac:cxnSpMk id="10" creationId="{1B4F6596-F612-0C4A-9EC3-1E5C7ACCF0E4}"/>
          </ac:cxnSpMkLst>
        </pc:cxnChg>
        <pc:cxnChg chg="del mod">
          <ac:chgData name="Juhani Kauppi" userId="7aea86bdef93781e" providerId="LiveId" clId="{46D00645-CA80-8E44-B644-4BC9157620D5}" dt="2020-03-12T05:25:57.536" v="117" actId="21"/>
          <ac:cxnSpMkLst>
            <pc:docMk/>
            <pc:sldMk cId="3549775100" sldId="259"/>
            <ac:cxnSpMk id="11" creationId="{8DDBB77C-AF5E-8842-9AEF-953A1862E7F1}"/>
          </ac:cxnSpMkLst>
        </pc:cxnChg>
        <pc:cxnChg chg="add mod">
          <ac:chgData name="Juhani Kauppi" userId="7aea86bdef93781e" providerId="LiveId" clId="{46D00645-CA80-8E44-B644-4BC9157620D5}" dt="2020-03-12T05:27:43.367" v="121" actId="14100"/>
          <ac:cxnSpMkLst>
            <pc:docMk/>
            <pc:sldMk cId="3549775100" sldId="259"/>
            <ac:cxnSpMk id="13" creationId="{D204E305-4A9D-F14E-B89C-FD2B5D8C8786}"/>
          </ac:cxnSpMkLst>
        </pc:cxnChg>
        <pc:cxnChg chg="del mod">
          <ac:chgData name="Juhani Kauppi" userId="7aea86bdef93781e" providerId="LiveId" clId="{46D00645-CA80-8E44-B644-4BC9157620D5}" dt="2020-03-12T05:27:36.352" v="120" actId="478"/>
          <ac:cxnSpMkLst>
            <pc:docMk/>
            <pc:sldMk cId="3549775100" sldId="259"/>
            <ac:cxnSpMk id="37" creationId="{58AFF2D3-1472-2E43-B348-2239A4D1A257}"/>
          </ac:cxnSpMkLst>
        </pc:cxnChg>
      </pc:sldChg>
      <pc:sldChg chg="addSp delSp modSp add">
        <pc:chgData name="Juhani Kauppi" userId="7aea86bdef93781e" providerId="LiveId" clId="{46D00645-CA80-8E44-B644-4BC9157620D5}" dt="2020-03-12T05:53:40.898" v="205" actId="20577"/>
        <pc:sldMkLst>
          <pc:docMk/>
          <pc:sldMk cId="2112706309" sldId="260"/>
        </pc:sldMkLst>
        <pc:spChg chg="mod">
          <ac:chgData name="Juhani Kauppi" userId="7aea86bdef93781e" providerId="LiveId" clId="{46D00645-CA80-8E44-B644-4BC9157620D5}" dt="2020-03-12T05:53:40.898" v="205" actId="20577"/>
          <ac:spMkLst>
            <pc:docMk/>
            <pc:sldMk cId="2112706309" sldId="260"/>
            <ac:spMk id="2" creationId="{9C642A9D-54C3-9D48-B3D4-776EF7C0B35F}"/>
          </ac:spMkLst>
        </pc:spChg>
        <pc:spChg chg="mod">
          <ac:chgData name="Juhani Kauppi" userId="7aea86bdef93781e" providerId="LiveId" clId="{46D00645-CA80-8E44-B644-4BC9157620D5}" dt="2020-03-12T05:40:50.588" v="150" actId="1076"/>
          <ac:spMkLst>
            <pc:docMk/>
            <pc:sldMk cId="2112706309" sldId="260"/>
            <ac:spMk id="105" creationId="{9A11DAEA-6517-0A42-BEB4-F5396566CFE5}"/>
          </ac:spMkLst>
        </pc:spChg>
        <pc:inkChg chg="del">
          <ac:chgData name="Juhani Kauppi" userId="7aea86bdef93781e" providerId="LiveId" clId="{46D00645-CA80-8E44-B644-4BC9157620D5}" dt="2020-03-12T05:41:39.971" v="156" actId="478"/>
          <ac:inkMkLst>
            <pc:docMk/>
            <pc:sldMk cId="2112706309" sldId="260"/>
            <ac:inkMk id="23" creationId="{74171436-DE14-1045-B82A-D984992F0044}"/>
          </ac:inkMkLst>
        </pc:inkChg>
        <pc:inkChg chg="del">
          <ac:chgData name="Juhani Kauppi" userId="7aea86bdef93781e" providerId="LiveId" clId="{46D00645-CA80-8E44-B644-4BC9157620D5}" dt="2020-03-12T05:37:45.712" v="123" actId="478"/>
          <ac:inkMkLst>
            <pc:docMk/>
            <pc:sldMk cId="2112706309" sldId="260"/>
            <ac:inkMk id="24" creationId="{991626F5-D722-E543-BCB2-01CDDB4F6DD9}"/>
          </ac:inkMkLst>
        </pc:inkChg>
        <pc:inkChg chg="add">
          <ac:chgData name="Juhani Kauppi" userId="7aea86bdef93781e" providerId="LiveId" clId="{46D00645-CA80-8E44-B644-4BC9157620D5}" dt="2020-03-12T05:42:15.895" v="158"/>
          <ac:inkMkLst>
            <pc:docMk/>
            <pc:sldMk cId="2112706309" sldId="260"/>
            <ac:inkMk id="42" creationId="{CD4B25DA-BDFB-CD40-9715-1F52B7C3C591}"/>
          </ac:inkMkLst>
        </pc:inkChg>
        <pc:cxnChg chg="add del mod">
          <ac:chgData name="Juhani Kauppi" userId="7aea86bdef93781e" providerId="LiveId" clId="{46D00645-CA80-8E44-B644-4BC9157620D5}" dt="2020-03-12T05:41:47.577" v="157" actId="478"/>
          <ac:cxnSpMkLst>
            <pc:docMk/>
            <pc:sldMk cId="2112706309" sldId="260"/>
            <ac:cxnSpMk id="9" creationId="{0FC91CCB-9EC3-6247-B964-F7D99F477C82}"/>
          </ac:cxnSpMkLst>
        </pc:cxnChg>
        <pc:cxnChg chg="add del mod">
          <ac:chgData name="Juhani Kauppi" userId="7aea86bdef93781e" providerId="LiveId" clId="{46D00645-CA80-8E44-B644-4BC9157620D5}" dt="2020-03-12T05:40:44.493" v="146" actId="571"/>
          <ac:cxnSpMkLst>
            <pc:docMk/>
            <pc:sldMk cId="2112706309" sldId="260"/>
            <ac:cxnSpMk id="22" creationId="{BD81DCE6-EFA5-5943-AE96-0C67D3F82632}"/>
          </ac:cxnSpMkLst>
        </pc:cxnChg>
        <pc:cxnChg chg="mod">
          <ac:chgData name="Juhani Kauppi" userId="7aea86bdef93781e" providerId="LiveId" clId="{46D00645-CA80-8E44-B644-4BC9157620D5}" dt="2020-03-12T05:40:50.588" v="150" actId="1076"/>
          <ac:cxnSpMkLst>
            <pc:docMk/>
            <pc:sldMk cId="2112706309" sldId="260"/>
            <ac:cxnSpMk id="43" creationId="{8852C117-7F84-504E-9BC4-0623365E32C4}"/>
          </ac:cxnSpMkLst>
        </pc:cxnChg>
        <pc:cxnChg chg="add del mod">
          <ac:chgData name="Juhani Kauppi" userId="7aea86bdef93781e" providerId="LiveId" clId="{46D00645-CA80-8E44-B644-4BC9157620D5}" dt="2020-03-12T05:41:10.518" v="155" actId="14100"/>
          <ac:cxnSpMkLst>
            <pc:docMk/>
            <pc:sldMk cId="2112706309" sldId="260"/>
            <ac:cxnSpMk id="56" creationId="{7883714A-D202-A64A-8470-8FEA086BA84C}"/>
          </ac:cxnSpMkLst>
        </pc:cxnChg>
        <pc:cxnChg chg="mod">
          <ac:chgData name="Juhani Kauppi" userId="7aea86bdef93781e" providerId="LiveId" clId="{46D00645-CA80-8E44-B644-4BC9157620D5}" dt="2020-03-12T05:40:50.588" v="150" actId="1076"/>
          <ac:cxnSpMkLst>
            <pc:docMk/>
            <pc:sldMk cId="2112706309" sldId="260"/>
            <ac:cxnSpMk id="109" creationId="{3225C2F2-B3B4-7840-ACF2-E1DA3FC4AA48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8T13:02:09.80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3046 24575,'85'0'0,"0"0"0,-10 0 0,-3 0 0,-3-1 0,-2-1 0,-4-1 0,0-1 0,3 3 0,3 0 0,14-4 0,0 1 0,-12 3 0,0 2 0,16-1 0,-1 0 0,-20 0 0,-2 0 0,9 0 0,-1 0 0,-13 0 0,-1 0 0,0 0 0,-2 0 0,40 0 0,-3 0 0,-9 0 0,-9 0 0,-3 9 0,0 12 0,12 12 0,-36-18 0,0 2 0,-1 8 0,2-1 0,7-11 0,0 0 0,23 36 0,-24-27 0,0-2 0,22 15 0,-3 14 0,6-26 0,-34 26 0,15-14 0,0 7 0,-15-2 0,15-17 0,-19 8 0,-9-10 0,6 0 0,-15 0 0,15 0 0,-25 0 0,33-10 0,-21 17 0,16-14 0,-3 26 0,-6-17 0,9 26 0,9-23 0,-16 23 0,33-16 0,-31-1 0,24 8 0,-28-7 0,25-1 0,-21 8 0,33-7 0,-25-1 0,6 8 0,0-7 0,3-1 0,18 8 0,-6-7 0,6-10 0,-9 5 0,-9-16 0,6 9 0,-6 0 0,28-10 0,-15-1 0,24-10 0,3 9 0,-6-7 0,-28 3 0,2 0 0,-9-5 0,1 0 0,8 0 0,2 0 0,3 0 0,1 0 0,0 0 0,2 0 0,7 0 0,2 0 0,0 0 0,1 0 0,3 0 0,2 0 0,-2 0 0,2 0 0,3 0 0,1 0 0,1 0 0,0 0 0,-5 0 0,0 0 0,8 0 0,-2 0 0,-10 0 0,-1 0 0,9 0 0,0 0 0,-6 0 0,2 0 0,8 0 0,0 0 0,-6 0 0,-1 0 0,7 0 0,1 0 0,-10 0 0,0 0 0,0 0 0,0 0 0,0 0 0,0 0 0,-5 1 0,0-2 0,0-7 0,-1-3 0,0 0 0,0-1 0,-8-4 0,0-1 0,7 1 0,0 2 0,-3 3 0,-1 1 0,-4-5 0,2-1 0,11 4 0,-1 1 0,-15 0 0,-1 1 0,7 0 0,1 1 0,-10 4 0,0-1 0,0-4 0,0-1 0,-5 0 0,0 1 0,4-1 0,0 1 0,0 4 0,2 0 0,8-3 0,3-1 0,8 4 0,2 1 0,-5-1 0,1 0 0,11-4 0,0 1 0,-7 8 0,0 0 0,9-4 0,1 1 0,5 3 0,-1 2 0,-4-1 0,1 0 0,-24 0 0,1 0 0,-1 0 0,25 0 0,0 0 0,-25 0 0,1 0 0,-1 0 0,19 0 0,0 0 0,7 0 0,0 0 0,-17-5 0,-1 0 0,8 5 0,-1-2 0,-16-6 0,-2-3 0,3 1 0,0-1 0,6 0 0,-2-1 0,-9-3 0,-1 0 0,16 3 0,0 3 0,-13-1 0,-1-1 0,5-4 0,1-1 0,0 5 0,-1-1 0,-4-3 0,0 0 0,-1 4 0,-1 1 0,1-1 0,0 1 0,-4-1 0,0 1 0,0-1 0,-2 1 0,-9 3 0,-1 2 0,4 0 0,0 1 0,33 4 0,-38 0 0,0 0 0,43 0 0,1-10 0,-38 9 0,0 0 0,1-4 0,1 1 0,8 3 0,1 2 0,6-1 0,-1 0 0,2 0 0,0 0 0,7 0 0,1 0 0,1 0 0,0 0 0,1 0 0,1 0 0,7 0 0,0 0 0,-7 0 0,-1 0 0,-1 0 0,0 0 0,3 0 0,1 0 0,-7 0 0,-1 0 0,-1 0 0,0 0 0,3-4 0,0-2 0,-8 1 0,1-1 0,13 0 0,1 0 0,1-3 0,0-1 0,-1 4 0,2 1 0,7-1 0,0 0 0,-8-3 0,2-1-142,-21 6 0,2 1 0,0-1 142,-6-3 0,0 0 0,2 0 0,6 0 0,3 0 0,-3 0 0,-7-1 0,-1 1 0,1 1 0,10 2 0,2 1 0,-2-2 0,-6-4 0,-1-1 0,1 1 0,4 4 0,2 1 0,-1-1 0,-4-4 0,0-2 0,0 1 0,0 2 0,0 1 0,0 1 0,-2 2 0,0 1 0,-1-2 0,4-4 0,-1-2 0,0 3 0,-5 6 0,-1 3 0,-2-5 0,21-14 0,-1-1 0,7 11 0,-2 2 0,-24-4 0,1-1 0,19 1 0,0 1 0,-20 4 0,-1-1 0,13-9 0,-2-1 0,-15 6 0,-3-3 213,0-10 0,-2-3-213,-2 6 0,-5-4 0,-13-14 0,-4-6 0,1-2 0,-6-4 0,-8-15 0,-7-5 0,-2-4 0,1-1 0,4 0 0,0 0 0,-6 2 0,5 2 0,18 2 0,4 2 0,-11 4 0,-1-2 0,14-15 0,-4-3 0,-15 4 0,-5-3 0,-3 17 0,-1-1 0,-3-2 0,-5 2 0,-2-1 0,0 0 0,3 0 0,1-1 0,-1 2 0,-3-24 0,0 0 0,0 2 0,0 2 0,0 10 0,0 2 0,-1 0 0,2 1 0,3 14 0,1 2 0,0-1 0,2 4 0,14-33 0,-3 39 0,3 3 0,24-20 0,18-5 0,9 35 0,12-5 0,2 19 0,-31 14 0,2 2 0,1 0 0,1 1 0,0 3 0,1 2 0,3-1 0,-2 0 0,34 0 0,-34 2 0,0 5 0,-7 11 0,1 4 0,18 3 0,-1 6 0,-12 8 0,-1 6 0,17 9 0,0 4 0,-10 0 0,-2 3 0,1 3 0,-1 0 0,-3-2 0,-1 0 0,-3 1 0,0-2 0,-2-11 0,0 0 0,7 11 0,0-1 0,-14-11 0,-1-2 0,0 1 0,0-1 0,-5 0 0,0 0 0,-4-1 0,-2 1 0,-4 0 0,-1 2 0,5 3 0,-2 1 0,-11-1 0,1 1 0,16 4 0,-1 0 0,-15-3 0,-1-1 0,12 5 0,0-1 0,-12-5 0,-2 1 0,4 0 0,1-1 0,6-4 0,-3-1 0,-1 47 0,19-10 0,-45-10 0,7-1 0,-9-1 0,10-16 0,-8 14 0,17-26 0,-17 17 0,7-17 0,-9 8 0,10-20 0,-8 8 0,7 2 0,-9 2 0,0 17 0,0-17 0,0 8 0,0-1 0,0 3 0,0 9 0,0-19 0,0-4 0,0-19 0,0 0 0,0 9 0,0 3 0,0-1 0,0-1 0,0-10 0,0 0 0,0 0 0,0 0 0,19 9 0,4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8T13:02:23.2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2311 24575,'80'29'0,"-1"0"0,3-2 0,2-7 0,3-13 0,3-5 0,5-1 0,1 0-270,-26 2 1,0 1 0,0-1 269,-2-3 0,-1 0 0,-1 0 0,29 0 0,-1 0 0,-5 0 0,-1 0 0,1 0 0,-1 0 0,-2 0 0,-1 0 133,-5-4 0,-2-2-133,-4 2 0,-3-3 67,-12-8 0,-1-1-67,4 5 0,-1-1 0,-6-7 0,-2-2 0,-1 5 0,1 0 204,-1 0 0,-2-1-204,27-23 0,14 8 0,-44-10 0,2-10 0,-9-1 0,-15-20 0,6-11 0,-22-11 0,-9-1 0,9 3 0,-6-1 0,6 17 0,-9-14 0,19 35 0,4-23 0,10 32 0,6-13 0,3 18 0,3-9 0,15 6 0,-6-6 0,0 0 0,16 6 0,-24-6 0,24 9 0,-16 0 0,18 0 0,-6 9 0,15-16 0,-15 24 0,15-15 0,3 10 0,3 6 0,6-6 0,-42 19 0,1 1 0,36-20 0,-28 18 0,2 0 0,-4-3 0,0 0 0,6 4 0,1 1 0,3 0 0,-1-1 0,-8-5 0,-1 2 0,3 6 0,1 2 0,1-4 0,0 1 0,1 3 0,1 3 0,2 2 0,1-1 0,-5-7 0,0 0 0,-4 7 0,-1 1 0,-6-4 0,1 1 0,-1 3 0,-2 2 0,27-1 0,-27 0 0,0 0 0,37 0 0,8 0 0,-43-5 0,-1 1 0,35 1 0,-34-6 0,-1 0 0,26 6 0,5-6 0,-1 0 0,15 6 0,-39-6 0,3 0 0,10 3 0,4 0 0,8-4 0,4-1 0,-12 3 0,4 1 0,-1 1-186,-7 1 0,-1 2 0,2-1 186,11 0 0,2 1 0,-5 1 0,9 1 0,-3 2-70,12-1 1,-1 0 69,-14 0 0,-3 0 0,-4 0 0,0 0 0,6 0 0,-1 0 0,-15 0 0,0 0 0,9 0 0,-1 0 277,-4-1 0,-2 2-277,-4 3 0,0 1 71,0 0 1,0 2-72,-9 3 0,-1 1 0,-1 0 0,-1-1 0,23 2 0,-1-3 0,-20-9 0,-1 0 0,-20 0 0,8 0 0,-7 0 0,9 0 0,0 0 0,0 0 0,9 0 0,12 0 0,12 0 0,9 0 0,9 0 0,-7 0 0,-30 0 0,0 0 0,42 0 0,-32 0 0,1 0 0,-12 0 0,0 0 0,7 0 0,0 0 0,-6-1 0,2 2 0,13 3 0,2 1 0,-7-4 0,1 1 0,24 6 0,0 2 0,-24-4 0,-1 0 0,25 0 0,0 0 0,-24-2 0,-1 1 0,21 0 0,-1-1 0,-20-3 0,-1 1 0,16 2 0,1 1 0,-17-5 0,1 0 0,15 0 0,1 0 0,-11 0 0,-2 0 0,5-1 0,-1 2 0,-5 3 0,-1 1 0,10-4 0,0 1 0,-1 2 0,0 1 0,12-4 0,1-2 0,-9 0 0,-1 2 0,8 3 0,1 1 0,-3 1 0,0 0 0,5-1 0,0 2 0,-1 2 0,-1 0 0,-4-7 0,0-1 0,6 3 0,-2 1 0,-13-5 0,1 0 0,20 0 0,0 0 0,-19 0 0,0 0 0,14 0 0,4 0 0,-24 0 0,2 0 0,-2 0 0,18 0 0,2 0 0,-18 0 0,3 0 0,-1 0-149,-6 0 1,0 0 0,0 0 148,-1 0 0,0 0 0,1 0 0,13 0 0,1 0 0,0 0 0,-8 0 0,-2 0 0,3 0 0,9 0 0,2 0 0,0 0-282,-2 0 0,0 0 0,-1 0 282,-2 0 0,-1-1 0,1 2 0,3 2 0,1 0 0,0 0 0,-2-2 0,0-1 0,0 2 0,-5 3 0,0 3 0,1-3 0,8-3 0,3-2 0,-4 1 0,-14 1 0,-3 2 0,1-1 0,3-2 0,0-2 0,-2 1 0,24 0 0,-3 0 0,-13 0 0,-2 0 0,1 0 0,-4 0 0,-15 0 0,-1 0 213,13 0 0,-1 0-213,-21 0 0,0 0 432,11 0 1,-1 0-433,27 0 0,-36 0 0,0 0 0,36 0 0,-36 0 0,0 0 0,45 0 0,-39 0 0,0 0 0,-3 0 0,0 0 0,3 0 0,0 0 0,-4 0 0,-1 0 0,44 0 0,-45 0 0,0 0 0,45 0 0,-39 0 0,0 0 0,-3 0 0,0 0 0,7 0 0,1 0 0,-3 0 0,-1 0 0,0 0 0,0 0 0,4-1 0,0 2 0,-3 3 0,-1 1 0,0 1 0,0 0 0,0 0 0,-1 0 0,38 3 0,-43-9 0,-1 0 0,35 9 0,8-6 0,-10 6 0,0 0 0,-10-6 0,17 6 0,-23-9 0,14 0 0,-10 0 0,-7 0 0,-11 0 0,14 0 0,-22 0 0,27 0 0,-1 0 0,3 9 0,9-6 0,9 6 0,-16-9 0,14 9 0,-16-6 0,9 6 0,9-9 0,-7 9 0,-11-6 0,4 6 0,-13-9 0,18 0 0,0 9 0,0 3 0,-10 0 0,17-3 0,-23 0 0,23 3 0,-26 9 0,26 0 0,-23 0 0,-18-15 0,0 0 0,27 12 0,17-6 0,-10 18 0,-24-18 0,1 0 0,32 18 0,-32-19 0,0-1 0,23 11 0,-34-5 0,2-2 0,1-6 0,2-2 0,7 8 0,2 0 0,-6-3 0,0-1 0,0 1 0,-1 2 0,-5 1 0,0 2 0,1-1 0,-1 0 0,-4 1 0,0 1 0,4-1 0,-1 1 0,-3 2 0,-1 1 0,1-4 0,0 1 0,4 3 0,-1 2 0,26 20 0,-32-21 0,1 0 0,28 21 0,10 0 0,-9 9 0,-29-30 0,-1 2 0,23 47 0,-26-38 0,-3 2 0,-10 11 0,-4 3 0,6-1 0,-1 2 0,-7 7 0,-2 2 0,5-4 0,-1-1 0,-4 5 0,0-1 0,5-4 0,0-1 0,-5 0 0,2 1 0,7-1 0,1 1 0,-9-1 0,0 1 0,4-1 0,-1 1 0,-3-1 0,-2 1 0,-3-1 0,-1 1 0,4 0 0,0-1 0,-3-4 0,-2-1 0,9 37 0,-6-11 0,-8-10 0,1 0 0,1 0 0,-3 0 0,-9 0 0,0-10 0,0-1 0,0-10 0,0 0 0,0 0 0,0 9 0,0-16 0,0 14 0,0-26 0,0 8 0,0-10 0,0 0 0,0 0 0,0 0 0,0 9 0,0 21 0,0-4 0,0 23 0,0-35 0,0 5 0,0-19 0,0 0 0,-18 28 0,-6 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8T13:02:56.061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98791.21875"/>
      <inkml:brushProperty name="anchorY" value="-49876.89844"/>
      <inkml:brushProperty name="scaleFactor" value="0.5"/>
    </inkml:brush>
  </inkml:definitions>
  <inkml:trace contextRef="#ctx0" brushRef="#br0">0 1135 24575,'31'-12'0,"22"5"0,24 5 0,19-1 0,-37 0 0,3-3 0,5-2 0,2-3 0,5-1 0,1-1 0,1 1 0,0 0 0,-1 3 0,-1 0 0,-6 2 0,-1 0 0,-3-1 0,-2-1 0,-1 1 0,-1-2 0,2-3 0,0 0 0,2 0 0,0 0 0,3 0 0,-1 1 0,3 2 0,0 1 0,8-2 0,2 1 0,5 0 0,0 1 0,2 8 0,-1 0 0,-10-4 0,-1 1 0,8 4 0,-3 0 0,-18-4 0,-1-2 0,8 1 0,0-1 0,-2 0 0,1 0 0,-3-4 0,0 1 0,5 8 0,0 0 0,-6-4 0,0 1 0,-5 3 0,-2 2 0,30-1 0,-35 0 0,-1 0 0,17 0 0,15 0 0,-19 0 0,9 0 0,3 0 0,9 0 0,0 0 0,-9 0 0,-3 9 0,0 3 0,12 9 0,12-10 0,-10 8 0,-4-7 0,-10-1 0,-6 8 0,6-17 0,-18 8 0,-12-10 0,-3 0 0,-6 0 0,9 0 0,9 0 0,-16 0 0,14 0 0,-7 0 0,3 0 0,15 0 0,-15 0 0,15 0 0,-6 0 0,9 0 0,0 0 0,0 0 0,-9 0 0,16 0 0,-5-10 0,10-1 0,6-10 0,-15 9 0,-3-7 0,-3 8 0,-6-20 0,9 8 0,-10 2 0,8 2 0,-7-2 0,18-2 0,3-7 0,9 18 0,-10-7 0,-1-2 0,-10-2 0,9-7 0,-7 18 0,17 3 0,-7 9 0,9 0 0,-19-10 0,14 8 0,-32-7 0,32 9 0,-13 0 0,-1 0 0,5-10 0,-26 8 0,26-7 0,-14 9 0,7 0 0,-2 0 0,-7 0 0,27 0 0,-4 0 0,7 0 0,7 0 0,-14 0 0,7 0 0,-2 0 0,-7 0 0,-10 0 0,-4 0 0,-10 0 0,3 0 0,-1 0 0,-1 0 0,-20 0 0,17 0 0,-23 0 0,14 0 0,-10 0 0,-7 0 0,8 0 0,-10 0 0,0 0 0,0 0 0,0 0 0,9 0 0,12 9 0,2-7 0,17 8 0,-17-1 0,17-7 0,-7 8 0,-1-10 0,8 0 0,-7 9 0,-1-7 0,-1 8 0,-1-1 0,-16-7 0,23 17 0,-23-17 0,-2 17 0,-5-17 0,12 17 0,-12-17 0,39 8 0,-41-10 0,23 9 0,-26-7 0,8 8 0,-10-10 0,0 0 0,0 0 0,0 0 0,0 0 0,0 9 0,0-7 0,0 8 0,0-10 0,0 0 0,0 9 0,0-7 0,0 8 0,9-10 0,-16 9 0,23-7 0,-13 8 0,8-10 0,8 0 0,-17 0 0,17 0 0,2 0 0,2 0 0,8 0 0,-10 0 0,-10 0 0,8 0 0,-7 0 0,-1 0 0,-1 0 0,-10 0 0,0 0 0,0 0 0,0 0 0,-1 0 0,1 0 0,0 0 0,0 0 0,10 0 0,-8 0 0,7 0 0,-9 0 0,10 0 0,11 0 0,-7 0 0,32 0 0,-29-10 0,32-1 0,-17-10 0,10 9 0,10-7 0,-8 17 0,7-7 0,-9-1 0,0-1 0,-9-10 0,7 0 0,-17 0 0,17 9 0,-8-7 0,10 8 0,-18-10 0,13 0 0,-14 0 0,1 9 0,4-7 0,-7 8 0,2-1 0,-2-7 0,7 8 0,-23-10 0,23 9 0,-26 3 0,26-1 0,-14-1 0,16-10 0,-18 9 0,16-7 0,-23 8 0,23-1 0,-17 3 0,1 9 0,7-10 0,-26-1 0,23-1 0,-23 3 0,16-1 0,-9 8 0,0-17 0,0 17 0,0-7 0,10 9 0,-8-10 0,7 8 0,1-17 0,1 17 0,1-17 0,7 17 0,-8-7 0,10-1 0,-9 8 0,7-17 0,-17 17 0,17-7 0,2 9 0,11 0 0,20 0 0,-17 0 0,14 0 0,-17 0 0,10 0 0,10 0 0,-17 0 0,32 0 0,-29 0 0,22 0 0,-8 0 0,-27 9 0,22 3 0,-14 9 0,-8 9 0,22-7 0,-33 8 0,-2-10 0,13 0 0,-29 9 0,32 3 0,2-1 0,-14 17 0,22-14 0,-27 7 0,20 7 0,-17-14 0,4 17 0,-18-10 0,10 9 0,-8-7 0,-2 17 0,-2-17 0,-8 26 0,1-23 0,7 23 0,-8-26 0,1 17 0,-3-17 0,1 8 0,-8-10 0,7 0 0,-9 0 0,0 0 0,0 0 0,0-10 0,0-1 0,0-1 0,0 3 0,0-1 0,0 8 0,0-17 0,0 8 0,0 8 0,0-4 0,0 26 0,0-17 0,0 8 0,0-10 0,0 9 0,0-7 0,0 8 0,-9-1 0,-3-7 0,-9 17 0,-9-7 0,-3-1 0,-9 17 0,0-23 0,10 23 0,1-26 0,10 17 0,0-17 0,-18 8 0,13-20 0,-32 8 0,32-7 0,-4-1 0,11-11 0,-2 7 0,-12-14 0,-9 17 0,-9-10 0,7 0 0,-8 9 0,10 3 0,10 18 0,-8-7 0,17 8 0,-17-10 0,7-10 0,1 8 0,11-17 0,-7 8 0,14-20 0,-17 8 0,10-7 0,10 9 0,-8-10 0,7 8 0,-9-7 0,-9 9 0,16 9 0,-51 3 0,25 18 0,-32-7 0,2 17 0,23-17 0,-23 17 0,16-7 0,1 9 0,16-24 0,4 3 0,-5 45 0,4-35 0,1 1 0,15-5 0,1-1 0,-8 0 0,-2 0 0,-15 37 0,10-19 0,1 14 0,10-42 0,0 40 0,0-49 0,0 49 0,10-39 0,-8 32 0,7-26 0,-9 17 0,0-17 0,0 17 0,10-17 0,1 26 0,10-23 0,0 13 0,0-8 0,0-8 0,0 7 0,0-9 0,0 0 0,0 0 0,19 0 0,-5-9 0,26 7 0,2-17 0,2 7 0,17-9 0,2 0 0,2 10 0,-16-19 0,2-1 0,29 10 0,-21-6 0,3-2 0,-8-6 0,-1 0 0,10 7 0,0 2 0,0 0 0,0-1 0,5-4 0,0 1 0,-4 8 0,0 0 0,3-12 0,1-2 0,0 8 0,0 0 0,5-8 0,1-1 0,-5 6 0,2-1 0,10-4 0,1 0 0,-12 4 0,0-1 0,8-8 0,0 0 0,-9 8 0,0 1 0,3-9 0,1 0 0,-4 4 0,-1-1 0,-4-3 0,1-2 0,11 1 0,-1 0 0,-14 0 0,-1 0 0,13 2 0,-1-4 0,-8-5 0,-2-4 0,-3-4 0,-1-3 0,5-2 0,-3-4 0,-14-6 0,-3-1 0,7 9 0,0 0 0,-6-7 0,-4-3 0,37-31 0,-35 27 0,-2-3 0,-2-1 0,-4-4 0,-10-2 0,-1-1 0,15 0 0,1-2 0,-11-3 0,0-1 0,8 1 0,3-1 0,0 0 0,3 1 0,4 4 0,2 1 0,0-1 0,2 2 0,1 4 0,3 0 0,1-1 0,2 2 0,-4 8 0,1 1 0,4-4 0,1 2 0,-2 11 0,0 2 0,0-6 0,0 2 0,5 8 0,2 2 0,4-1 0,2 1 0,3 4 0,1 1 0,-1 0 0,1-1 0,4 0 0,0 1 0,-8 4 0,0 1 0,8-1 0,-2 2 0,-11 5 0,-1-2 0,8-3 0,0-1 0,-3 5 0,0-2 0,4-7 0,1-1 0,-1 9 0,1 0 0,3-8 0,2-1 0,5 8 0,0 2 0,1-4 0,1-1 0,2-1 0,1 2 0,0 4 0,-1-2 0,-3-7 0,1-1 0,2 5 0,1-1 0,-4-8 0,-2-3 0,-4 1 0,0 0 0,9-1 0,-1 1 0,-2 0 0,1 2 0,7-2 0,3 1 0,3 4 0,0-1 0,-3-3 0,-1 0 0,5 3 0,-1 3 0,-4-2 0,-1 1 0,1-1 0,-1 1 0,-4-1 0,-1 1 0,5 0 0,-1-1 0,-12-4 0,-1-1 0,13 0 0,-2 0 0,-15 0 0,0-1 0,16-3 0,0 0 0,-15 4 0,-2 0 0,8-4 0,0-2 0,-9-4 0,-1 0 0,-4 9 0,-1-1 0,-4-10 0,-2-2 0,-3 8 0,-3 0 0,-8-3 0,-1-4 0,6-10 0,-3-1 0,-11 6 0,-1 0 0,8-11 0,-1-3 0,-8 1 0,1 0 0,12 0 0,2-1 0,-7-5 0,-1 1 0,7 3 0,1 2 0,-10-1 0,0 3 0,4 7 0,1 1 0,-3-9 0,-2 1 0,-4 11 0,-1 0 0,-1-2 0,-2 0 0,10-25 0,-2 17 0,-11 11 0,-10 5 0,0 26 0,-10-17 0,-1 8 0,18-10 0,-3 9 0,17 3 0,-21-1 0,-11 17 0,-10 5 0,0 21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8T13:03:39.76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43 24575,'10'-24'0,"11"6"0,21 18 0,2 0 0,17 0 0,11 0 0,14 0 0,-34 0 0,1 0 0,-1-1 0,1 2 0,4 3 0,1 1 0,-5 1 0,1 0 0,12-1 0,1 1 0,-8 4 0,1-1 0,7-3 0,1 0 0,-5 4 0,0 1 0,0-5 0,0-1 0,0 5 0,0-1 0,5-8 0,-1 0 0,-7 9 0,-1-1 0,8-7 0,-1-2 0,-7 5 0,-1 0 0,5-1 0,0 1 0,0 0 0,0 2 0,-4 2 0,-1 3 0,-5-2 0,-1 1 0,0 0 0,-2-1 0,37 1 0,6 8 0,-9-7 0,0 9 0,0 0 0,0 0 0,0-10 0,-9 8 0,6-7 0,-6 9 0,0 0 0,-12 0 0,16-10 0,-11 8 0,-14-13 0,4 0 0,-9 4 0,0 1 0,3-1 0,1 1 0,3-1 0,0 1 0,-3-1 0,1 1 0,9 4 0,0 0 0,-4-4 0,-1 1 0,-5 7 0,-1 2 0,0-5 0,-2 1 0,37 15 0,-41-12 0,1 0 0,37 13 0,9-1 0,-6 8 0,-36-23 0,0-1 0,36 16 0,6-1 0,-45-11 0,-3-1 0,23 7 0,11 23 0,-34-16 0,6-1 0,-9 8 0,-9-7 0,-12-1 0,-3 8 0,-15-7 0,15-1 0,-15 8 0,6-7 0,0 9 0,3 9 0,9-7 0,-9 17 0,-3-17 0,0 17 0,-6-17 0,6 8 0,0 8 0,-6-4 0,25 17 0,-24 8 0,15 15 0,-18-34 0,-2 2 0,1 0 0,0 0 0,0 4 0,0 0 0,0-1 0,0 1 0,0-4 0,0 0 0,0 4 0,0-1 0,0 1 0,0 0 0,0-4 0,0 0 0,0 4 0,0-1 0,0-8 0,0-1 0,0-1 0,0 0 0,0 1 0,0-1 0,-4-4 0,-1 1 0,-1 3 0,0 0 0,-5 5 0,1 0 0,4 1 0,0 2 0,-4 13 0,2 1 0,6 0 0,1 0 0,-4 1 0,1-1 0,3-5 0,2-1 0,-1-5 0,0-1 0,-2-3 0,4-2 0,9-3 0,6-1 0,1 9 0,8-1 0,18-1 0,5-2 0,-2 6 0,4 0 0,-5-20 0,3 0 0,-1-2 0,7 14 0,2-3 0,18 0 0,1-2 0,-16-3 0,-1-3 0,8-15 0,2-3 0,2 6 0,2-6 0,5-13 0,3-5 0,8 1 0,2 0 0,-1 1 0,-1-1 0,0-3 0,0-1 0,9 0 0,0-1 0,-12 0 0,3-1 0,-16-7 0,4-3 0,-3 2 0,18 4 0,0-1 0,-21-3 0,2-1 0,0-1-194,-3 1 1,-1 0 0,2 0 193,5 0 0,1 0 0,1 0 0,0 0 0,-1 0 0,1 0 0,2 0 0,0 0 0,1 0 0,5 0 0,1 0 0,-1 0 0,-10 0 0,-1 0 0,2 0 0,17 0 0,4 0 0,-5 0 0,-21 0 0,-4 0 0,2 0 0,13 0 0,3 0 0,-1 0 0,-7 0 0,-1 0 0,-1 0 0,0 0 0,-1 0 0,1 0 0,3 0 0,1 0 0,-2 0 0,-4 0 0,-1 0 0,0 0 0,0 0 0,1 0 0,0 0 0,3 3 0,0 0 0,0 1 0,1-1 0,-1 1 0,-1 0 0,-4 3 0,-2 0 0,1 0 0,1 1 0,0-1 0,1-1 0,3-1 0,1-2 0,-2 1 0,-5 2 0,-2 1 0,2-1 0,8-5 0,1-1 0,0 1 0,-6 2 0,0 1 0,0-2 0,-1-1 0,-1-1 0,1-1 0,1 1 0,0 0 0,0 0 0,-1 0 0,1 0 0,-1 0 0,-1 0 0,-1 0 0,1 0 0,2 0 0,1 0 0,1 0 0,7 0 0,2 0 0,-3 0 0,19 0 0,-1 0 0,-22 0 0,2 0 0,-2 0 0,19 1 0,-1-2 0,-26-1 0,2-2 0,-1 1 0,0 2 0,1 1 0,-2-1 0,-2-2 0,0-1 0,0 1 0,32 3 0,0 0 0,-30-2 0,1-1 0,-1-1 0,-1 1 0,-1-1 0,1-1 0,2-1 0,0-1 0,0-1 0,29-2 0,0-1 0,-30 4 0,1 0 0,-1 0 0,22 2 0,2-1 0,-16-3 0,3-1 0,-4 1 0,18 2 0,-1 0 0,-18-2 0,2-2 0,-3 0 0,23-4 0,-2 0 0,-27 7 0,2 1 0,-1-1 0,-2-2 0,0-1 0,0 1 0,3 3 0,0 0 0,0 0 0,-3 0 0,0 0 0,0 0 0,2 1 0,1-1 0,-2-1 0,28-7 0,0 0 0,-28 6 0,2 2 0,-1 0 0,-2-1 0,0 1 0,0 1 0,2-1 0,1 1 0,1 0 0,2 2 0,1 1 0,-2-2 0,-4-1 0,-1-1 0,1-1 0,4 1 0,1 0 0,-1 0 0,1 3 0,1 1 0,-1-1 0,-2-3 0,1 0 0,-1 2 0,-1 4 0,0 1 0,0-1 0,-1-4 0,0-2 0,-1 0 0,22-3 0,1-1 0,-22 4 0,1-1 0,-1 0 0,27-8 0,-1 1 0,-26 8 0,1 0 0,-1 0 0,27-3 0,-1-1 0,-28 2 0,-1-1 0,0-1 0,29-4 0,-1-3-79,-9-2 1,0-2 78,4-2 0,-3-3 0,-15-3 0,-2-3 0,9-2 0,-2-5 0,-11-6 0,-2-1 0,6 9 0,-2-1 0,-8-6 0,-2-1 287,-3 9 1,-3-1-288,-3-4 0,-2 0 81,-4 9 0,0 1-81,-5-3 0,0 0 0,4-1 0,0 0 0,1-1 0,0-3 0,5-16 0,2 0 0,7 7 0,2 0 0,-5-9 0,1 1 0,12 8 0,1 3 0,-7-2 0,-1 2 0,4 8 0,0 2 0,-1-2 0,0 3 0,5 7 0,1 3 0,2-1 0,0 0 0,8-5 0,1 2 0,-1 10 0,0 0 0,0-15 0,3 1 0,11 13 0,2 5 0,-3-3 0,0 3 0,8 4 0,1 3 0,-6 7 0,1 2 0,0 0 0,-2-2 0,-11-3 0,-3-1 0,0 1 0,-4-4 0,-15-6 0,-3-2 0,5 6 0,0-3 0,-8-10 0,-1-3 0,6 5 0,-4-3 0,-10-9 0,-3-6 0,6-1 0,-5-4 0,-18-7 0,-4-3 0,14 1 0,-2-1 0,-14 1 0,-3 1 0,5 5 0,0 0 0,-6-4 0,0 0 0,6 3 0,-2-2 0,-10-11 0,-2-2 0,13 1 0,-2-2 0,-16-4 0,-2-1 0,9 0 0,1 0 0,-9 1 0,0 1 0,8 3 0,1 2 0,-9 3 0,0 1 0,8 5 0,1 1 0,-8-41 0,7 27 0,-9-13 0,0 14 0,0-19 0,0 0 0,0 0 0,0 0 0,0 0 0,0 9 0,0 12 0,0 21 0,0 2 0,0 8 0,0-20 0,0 8 0,0-7 0,0 18 0,0 3 0,0 9 0,0-10 0,-9-20 0,-3-33 0,-7 31 0,-1-1 0,8-1 0,-2 2 0,-15 8 0,0 6 0,12 7 0,-11 43 0,19 52 0,-3 24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8T13:02:09.80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3046 24575,'85'0'0,"0"0"0,-10 0 0,-3 0 0,-3-1 0,-2-1 0,-4-1 0,0-1 0,3 3 0,3 0 0,14-4 0,0 1 0,-12 3 0,0 2 0,16-1 0,-1 0 0,-20 0 0,-2 0 0,9 0 0,-1 0 0,-13 0 0,-1 0 0,0 0 0,-2 0 0,40 0 0,-3 0 0,-9 0 0,-9 0 0,-3 9 0,0 12 0,12 12 0,-36-18 0,0 2 0,-1 8 0,2-1 0,7-11 0,0 0 0,23 36 0,-24-27 0,0-2 0,22 15 0,-3 14 0,6-26 0,-34 26 0,15-14 0,0 7 0,-15-2 0,15-17 0,-19 8 0,-9-10 0,6 0 0,-15 0 0,15 0 0,-25 0 0,33-10 0,-21 17 0,16-14 0,-3 26 0,-6-17 0,9 26 0,9-23 0,-16 23 0,33-16 0,-31-1 0,24 8 0,-28-7 0,25-1 0,-21 8 0,33-7 0,-25-1 0,6 8 0,0-7 0,3-1 0,18 8 0,-6-7 0,6-10 0,-9 5 0,-9-16 0,6 9 0,-6 0 0,28-10 0,-15-1 0,24-10 0,3 9 0,-6-7 0,-28 3 0,2 0 0,-9-5 0,1 0 0,8 0 0,2 0 0,3 0 0,1 0 0,0 0 0,2 0 0,7 0 0,2 0 0,0 0 0,1 0 0,3 0 0,2 0 0,-2 0 0,2 0 0,3 0 0,1 0 0,1 0 0,0 0 0,-5 0 0,0 0 0,8 0 0,-2 0 0,-10 0 0,-1 0 0,9 0 0,0 0 0,-6 0 0,2 0 0,8 0 0,0 0 0,-6 0 0,-1 0 0,7 0 0,1 0 0,-10 0 0,0 0 0,0 0 0,0 0 0,0 0 0,0 0 0,-5 1 0,0-2 0,0-7 0,-1-3 0,0 0 0,0-1 0,-8-4 0,0-1 0,7 1 0,0 2 0,-3 3 0,-1 1 0,-4-5 0,2-1 0,11 4 0,-1 1 0,-15 0 0,-1 1 0,7 0 0,1 1 0,-10 4 0,0-1 0,0-4 0,0-1 0,-5 0 0,0 1 0,4-1 0,0 1 0,0 4 0,2 0 0,8-3 0,3-1 0,8 4 0,2 1 0,-5-1 0,1 0 0,11-4 0,0 1 0,-7 8 0,0 0 0,9-4 0,1 1 0,5 3 0,-1 2 0,-4-1 0,1 0 0,-24 0 0,1 0 0,-1 0 0,25 0 0,0 0 0,-25 0 0,1 0 0,-1 0 0,19 0 0,0 0 0,7 0 0,0 0 0,-17-5 0,-1 0 0,8 5 0,-1-2 0,-16-6 0,-2-3 0,3 1 0,0-1 0,6 0 0,-2-1 0,-9-3 0,-1 0 0,16 3 0,0 3 0,-13-1 0,-1-1 0,5-4 0,1-1 0,0 5 0,-1-1 0,-4-3 0,0 0 0,-1 4 0,-1 1 0,1-1 0,0 1 0,-4-1 0,0 1 0,0-1 0,-2 1 0,-9 3 0,-1 2 0,4 0 0,0 1 0,33 4 0,-38 0 0,0 0 0,43 0 0,1-10 0,-38 9 0,0 0 0,1-4 0,1 1 0,8 3 0,1 2 0,6-1 0,-1 0 0,2 0 0,0 0 0,7 0 0,1 0 0,1 0 0,0 0 0,1 0 0,1 0 0,7 0 0,0 0 0,-7 0 0,-1 0 0,-1 0 0,0 0 0,3 0 0,1 0 0,-7 0 0,-1 0 0,-1 0 0,0 0 0,3-4 0,0-2 0,-8 1 0,1-1 0,13 0 0,1 0 0,1-3 0,0-1 0,-1 4 0,2 1 0,7-1 0,0 0 0,-8-3 0,2-1-142,-21 6 0,2 1 0,0-1 142,-6-3 0,0 0 0,2 0 0,6 0 0,3 0 0,-3 0 0,-7-1 0,-1 1 0,1 1 0,10 2 0,2 1 0,-2-2 0,-6-4 0,-1-1 0,1 1 0,4 4 0,2 1 0,-1-1 0,-4-4 0,0-2 0,0 1 0,0 2 0,0 1 0,0 1 0,-2 2 0,0 1 0,-1-2 0,4-4 0,-1-2 0,0 3 0,-5 6 0,-1 3 0,-2-5 0,21-14 0,-1-1 0,7 11 0,-2 2 0,-24-4 0,1-1 0,19 1 0,0 1 0,-20 4 0,-1-1 0,13-9 0,-2-1 0,-15 6 0,-3-3 213,0-10 0,-2-3-213,-2 6 0,-5-4 0,-13-14 0,-4-6 0,1-2 0,-6-4 0,-8-15 0,-7-5 0,-2-4 0,1-1 0,4 0 0,0 0 0,-6 2 0,5 2 0,18 2 0,4 2 0,-11 4 0,-1-2 0,14-15 0,-4-3 0,-15 4 0,-5-3 0,-3 17 0,-1-1 0,-3-2 0,-5 2 0,-2-1 0,0 0 0,3 0 0,1-1 0,-1 2 0,-3-24 0,0 0 0,0 2 0,0 2 0,0 10 0,0 2 0,-1 0 0,2 1 0,3 14 0,1 2 0,0-1 0,2 4 0,14-33 0,-3 39 0,3 3 0,24-20 0,18-5 0,9 35 0,12-5 0,2 19 0,-31 14 0,2 2 0,1 0 0,1 1 0,0 3 0,1 2 0,3-1 0,-2 0 0,34 0 0,-34 2 0,0 5 0,-7 11 0,1 4 0,18 3 0,-1 6 0,-12 8 0,-1 6 0,17 9 0,0 4 0,-10 0 0,-2 3 0,1 3 0,-1 0 0,-3-2 0,-1 0 0,-3 1 0,0-2 0,-2-11 0,0 0 0,7 11 0,0-1 0,-14-11 0,-1-2 0,0 1 0,0-1 0,-5 0 0,0 0 0,-4-1 0,-2 1 0,-4 0 0,-1 2 0,5 3 0,-2 1 0,-11-1 0,1 1 0,16 4 0,-1 0 0,-15-3 0,-1-1 0,12 5 0,0-1 0,-12-5 0,-2 1 0,4 0 0,1-1 0,6-4 0,-3-1 0,-1 47 0,19-10 0,-45-10 0,7-1 0,-9-1 0,10-16 0,-8 14 0,17-26 0,-17 17 0,7-17 0,-9 8 0,10-20 0,-8 8 0,7 2 0,-9 2 0,0 17 0,0-17 0,0 8 0,0-1 0,0 3 0,0 9 0,0-19 0,0-4 0,0-19 0,0 0 0,0 9 0,0 3 0,0-1 0,0-1 0,0-10 0,0 0 0,0 0 0,0 0 0,19 9 0,4 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8T13:02:23.2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2311 24575,'80'29'0,"-1"0"0,3-2 0,2-7 0,3-13 0,3-5 0,5-1 0,1 0-270,-26 2 1,0 1 0,0-1 269,-2-3 0,-1 0 0,-1 0 0,29 0 0,-1 0 0,-5 0 0,-1 0 0,1 0 0,-1 0 0,-2 0 0,-1 0 133,-5-4 0,-2-2-133,-4 2 0,-3-3 67,-12-8 0,-1-1-67,4 5 0,-1-1 0,-6-7 0,-2-2 0,-1 5 0,1 0 204,-1 0 0,-2-1-204,27-23 0,14 8 0,-44-10 0,2-10 0,-9-1 0,-15-20 0,6-11 0,-22-11 0,-9-1 0,9 3 0,-6-1 0,6 17 0,-9-14 0,19 35 0,4-23 0,10 32 0,6-13 0,3 18 0,3-9 0,15 6 0,-6-6 0,0 0 0,16 6 0,-24-6 0,24 9 0,-16 0 0,18 0 0,-6 9 0,15-16 0,-15 24 0,15-15 0,3 10 0,3 6 0,6-6 0,-42 19 0,1 1 0,36-20 0,-28 18 0,2 0 0,-4-3 0,0 0 0,6 4 0,1 1 0,3 0 0,-1-1 0,-8-5 0,-1 2 0,3 6 0,1 2 0,1-4 0,0 1 0,1 3 0,1 3 0,2 2 0,1-1 0,-5-7 0,0 0 0,-4 7 0,-1 1 0,-6-4 0,1 1 0,-1 3 0,-2 2 0,27-1 0,-27 0 0,0 0 0,37 0 0,8 0 0,-43-5 0,-1 1 0,35 1 0,-34-6 0,-1 0 0,26 6 0,5-6 0,-1 0 0,15 6 0,-39-6 0,3 0 0,10 3 0,4 0 0,8-4 0,4-1 0,-12 3 0,4 1 0,-1 1-186,-7 1 0,-1 2 0,2-1 186,11 0 0,2 1 0,-5 1 0,9 1 0,-3 2-70,12-1 1,-1 0 69,-14 0 0,-3 0 0,-4 0 0,0 0 0,6 0 0,-1 0 0,-15 0 0,0 0 0,9 0 0,-1 0 277,-4-1 0,-2 2-277,-4 3 0,0 1 71,0 0 1,0 2-72,-9 3 0,-1 1 0,-1 0 0,-1-1 0,23 2 0,-1-3 0,-20-9 0,-1 0 0,-20 0 0,8 0 0,-7 0 0,9 0 0,0 0 0,0 0 0,9 0 0,12 0 0,12 0 0,9 0 0,9 0 0,-7 0 0,-30 0 0,0 0 0,42 0 0,-32 0 0,1 0 0,-12 0 0,0 0 0,7 0 0,0 0 0,-6-1 0,2 2 0,13 3 0,2 1 0,-7-4 0,1 1 0,24 6 0,0 2 0,-24-4 0,-1 0 0,25 0 0,0 0 0,-24-2 0,-1 1 0,21 0 0,-1-1 0,-20-3 0,-1 1 0,16 2 0,1 1 0,-17-5 0,1 0 0,15 0 0,1 0 0,-11 0 0,-2 0 0,5-1 0,-1 2 0,-5 3 0,-1 1 0,10-4 0,0 1 0,-1 2 0,0 1 0,12-4 0,1-2 0,-9 0 0,-1 2 0,8 3 0,1 1 0,-3 1 0,0 0 0,5-1 0,0 2 0,-1 2 0,-1 0 0,-4-7 0,0-1 0,6 3 0,-2 1 0,-13-5 0,1 0 0,20 0 0,0 0 0,-19 0 0,0 0 0,14 0 0,4 0 0,-24 0 0,2 0 0,-2 0 0,18 0 0,2 0 0,-18 0 0,3 0 0,-1 0-149,-6 0 1,0 0 0,0 0 148,-1 0 0,0 0 0,1 0 0,13 0 0,1 0 0,0 0 0,-8 0 0,-2 0 0,3 0 0,9 0 0,2 0 0,0 0-282,-2 0 0,0 0 0,-1 0 282,-2 0 0,-1-1 0,1 2 0,3 2 0,1 0 0,0 0 0,-2-2 0,0-1 0,0 2 0,-5 3 0,0 3 0,1-3 0,8-3 0,3-2 0,-4 1 0,-14 1 0,-3 2 0,1-1 0,3-2 0,0-2 0,-2 1 0,24 0 0,-3 0 0,-13 0 0,-2 0 0,1 0 0,-4 0 0,-15 0 0,-1 0 213,13 0 0,-1 0-213,-21 0 0,0 0 432,11 0 1,-1 0-433,27 0 0,-36 0 0,0 0 0,36 0 0,-36 0 0,0 0 0,45 0 0,-39 0 0,0 0 0,-3 0 0,0 0 0,3 0 0,0 0 0,-4 0 0,-1 0 0,44 0 0,-45 0 0,0 0 0,45 0 0,-39 0 0,0 0 0,-3 0 0,0 0 0,7 0 0,1 0 0,-3 0 0,-1 0 0,0 0 0,0 0 0,4-1 0,0 2 0,-3 3 0,-1 1 0,0 1 0,0 0 0,0 0 0,-1 0 0,38 3 0,-43-9 0,-1 0 0,35 9 0,8-6 0,-10 6 0,0 0 0,-10-6 0,17 6 0,-23-9 0,14 0 0,-10 0 0,-7 0 0,-11 0 0,14 0 0,-22 0 0,27 0 0,-1 0 0,3 9 0,9-6 0,9 6 0,-16-9 0,14 9 0,-16-6 0,9 6 0,9-9 0,-7 9 0,-11-6 0,4 6 0,-13-9 0,18 0 0,0 9 0,0 3 0,-10 0 0,17-3 0,-23 0 0,23 3 0,-26 9 0,26 0 0,-23 0 0,-18-15 0,0 0 0,27 12 0,17-6 0,-10 18 0,-24-18 0,1 0 0,32 18 0,-32-19 0,0-1 0,23 11 0,-34-5 0,2-2 0,1-6 0,2-2 0,7 8 0,2 0 0,-6-3 0,0-1 0,0 1 0,-1 2 0,-5 1 0,0 2 0,1-1 0,-1 0 0,-4 1 0,0 1 0,4-1 0,-1 1 0,-3 2 0,-1 1 0,1-4 0,0 1 0,4 3 0,-1 2 0,26 20 0,-32-21 0,1 0 0,28 21 0,10 0 0,-9 9 0,-29-30 0,-1 2 0,23 47 0,-26-38 0,-3 2 0,-10 11 0,-4 3 0,6-1 0,-1 2 0,-7 7 0,-2 2 0,5-4 0,-1-1 0,-4 5 0,0-1 0,5-4 0,0-1 0,-5 0 0,2 1 0,7-1 0,1 1 0,-9-1 0,0 1 0,4-1 0,-1 1 0,-3-1 0,-2 1 0,-3-1 0,-1 1 0,4 0 0,0-1 0,-3-4 0,-2-1 0,9 37 0,-6-11 0,-8-10 0,1 0 0,1 0 0,-3 0 0,-9 0 0,0-10 0,0-1 0,0-10 0,0 0 0,0 0 0,0 9 0,0-16 0,0 14 0,0-26 0,0 8 0,0-10 0,0 0 0,0 0 0,0 0 0,0 9 0,0 21 0,0-4 0,0 23 0,0-35 0,0 5 0,0-19 0,0 0 0,-18 28 0,-6 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2T05:42:15.87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0 904 24575,'77'14'0,"0"1"0,0 0 0,-1-3 0,-2 0 0,-26 4 0,-34 5 0,14 0 0,-25 0 0,15-10 0,-15 8 0,15-17 0,3 8 0,3-10 0,6 0 0,10 0 0,4 0 0,19 0 0,19 0 0,-5 0 0,16 0 0,-9 0 0,-9 0 0,6 0 0,-6 0 0,18 0 0,-6 0 0,-3 0 0,-3 0 0,-6 0 0,0 0 0,-3 0 0,-18 0 0,-3 0 0,-9 0 0,0 0 0,0 0 0,-9 0 0,6 0 0,-6 0 0,0 0 0,-3 0 0,-9 0 0,0 0 0,-9 9 0,-3 3 0,-9 9 0,0 0 0,0 9 0,0-7 0,0 8 0,0-10 0,9-19 0,12 5 0,12-26 0,18 8 0,-6-1 0,15 3 0,-15 9 0,6 0 0,-9 0 0,0 0 0,0 0 0,-9 0 0,-3 0 0,0 0 0,3 0 0,0 0 0,-3-10 0,-18-11 0,6 7 0,-6-14 0,9 26 0,-9-17 0,6 17 0,-6-7 0,9 9 0,0-10 0,9-1 0,12-10 0,3 0 0,15 0 0,-15 9 0,15-7 0,-15 8 0,25-1 0,-14-7 0,16 17 0,-9-7 0,-9 9 0,-3 0 0,-18 0 0,16 0 0,-5 0 0,19 9 0,9 3 0,3 9 0,0 0 0,-3 0 0,-9 0 0,0 0 0,0 0 0,-9-10 0,-3 8 0,0-7 0,3-1 0,0 8 0,-12-7 0,7 9 0,-24-10 0,34 8 0,-34-7 0,15 9 0,-10 0 0,3 0 0,0-10 0,6 8 0,-6-7 0,0 9 0,6 9 0,-6-16 0,9 14 0,0-16 0,-9-1 0,-3-1 0,-9-10 0,0 0 0,0 0 0,0 9 0,0-7 0,0 8 0,0-10 0,0 0 0,0 0 0,9 0 0,-6 0 0,15 0 0,-15 0 0,6 0 0,-9 0 0,0 0 0,0 0 0,0 0 0,0 0 0,0 0 0,0 0 0,0 0 0,9 0 0,-7 0 0,8 0 0,-1 0 0,12 0 0,2 0 0,17 0 0,-7 0 0,9 0 0,9 0 0,3 0 0,9 0 0,-19 0 0,14 0 0,-13 0 0,18 0 0,-10 0 0,8 0 0,-17 0 0,8 0 0,-10 0 0,-10 0 0,8 0 0,-26 0 0,5 0 0,-10 0 0,-7 0 0,8 0 0,-10 0 0,0 0 0,0 0 0,0 0 0,9 0 0,-7 0 0,8 0 0,-1-10 0,3 8 0,-1-17 0,8 17 0,-17-7 0,17 9 0,-17-10 0,26 8 0,-14-7 0,26-1 0,-17-11 0,26-11 0,-14 8 0,17-4 0,-1 7 0,-16-2 0,14-7 0,-26-1 0,17-1 0,-7-1 0,-1-7 0,17 8 0,-23-1 0,23 12 0,-26 2 0,17 8 0,-26-10 0,23 9 0,-23 3 0,26 9 0,-17 0 0,17 0 0,-17 0 0,8 0 0,-10 0 0,9 0 0,-7-10 0,26 8 0,-23-17 0,23 17 0,-7-7 0,-7-10 0,14 5 0,-16-7 0,9 2 0,9 17 0,-7-17 0,26 8 0,-4-20 0,8 8 0,-43 8 0,-1 0 0,35-16 0,-35 14 0,1 2 0,34-9 0,-35 9 0,1 2 0,34 2 0,8-1 0,-11-7 0,-8 17 0,7-17 0,-17 17 0,7-7 0,1 9 0,1-10 0,10 8 0,-9-7 0,-3-10 0,-9 5 0,0-16 0,0 9 0,-9 0 0,7 0 0,-8 9 0,10-7 0,19 8 0,-5-1 0,-26 2 0,1 1 0,43 7 0,-34-3 0,2 1 0,-4 4 0,1 0 0,8-5 0,-1 0 0,-12 4 0,-2 0 0,-1-4 0,-2 1 0,25 4 0,-3-10 0,-18 8 0,7-17 0,-17 17 0,7-17 0,-9 8 0,0-1 0,0-16 0,0 14 0,-9-16 0,7 18 0,-17-7 0,7 17 0,-9-7 0,10-1 0,1-1 0,10-10 0,-9 9 0,-3 3 0,-9 9 0,0-10 0,0 8 0,0-7 0,0 9 0,0 0 0,0 0 0,0 0 0,10 0 0,1 0 0,10 0 0,-9 0 0,-3 0 0,-9 0 0,10 0 0,-8 0 0,26 0 0,-14 0 0,16 0 0,-9 0 0,0 0 0,10 0 0,-17 0 0,23 0 0,-14 0 0,19 0 0,10 0 0,-8 0 0,-2 0 0,-2 0 0,-17 9 0,26 3 0,-23 18 0,32-7 0,-32 17 0,13-7 0,-18-1 0,0-1 0,-9-10 0,-3 0 0,-9 0 0,-9 0 0,7 0 0,-17 0 0,7 0 0,-9 0 0,0 0 0,0 0 0,0 0 0,0 0 0,0 0 0,10 9 0,-8 3 0,7-1 0,-9-1 0,0-10 0,0 0 0,0 0 0,0 0 0,0 0 0,0 0 0,0 18 0,0-13 0,0 23 0,0-26 0,0 17 0,0-7 0,0-1 0,0-1 0,0-1 0,0-7 0,0 8 0,0-10 0,0 9 0,0-7 0,0 8 0,0-10 0,-9 9 0,-3-7 0,-9 8 0,0-10 0,10 9 0,-8 3 0,7 9 0,-18 0 0,7-10 0,-17 8 0,7-7 0,1-1 0,-17 8 0,14-7 0,-26-1 0,17 17 0,-26-23 0,4 23 0,-8-16 0,1-1 0,1 8 0,-3-7 0,-9-1 0,33-12 0,0 0 0,2-4 0,0 1 0,-13 3 0,0 2 0,4 3 0,-1 1 0,-4-4 0,0 0 0,5 9 0,0-1 0,0-13 0,1 1 0,5 11 0,-1 0 0,-3-11 0,-2-1 0,0 13 0,-1 1 0,1-9 0,0 0 0,0 8 0,1 1 0,5-9 0,-1 0 0,0 8 0,1 1 0,4-9 0,1 0 0,4 8 0,2 1 0,-41 13 0,17 26 0,-8-23 0,20 23 0,1-26 0,10 7 0,10 1 0,1-17 0,20 4 0,-8-18 0,17 10 0,-8-8 0,10 7 0,0-9 0,0 0 0,0 0 0,0 0 0,0 0 0,0 0 0,0 0 0,10 10 0,1-8 0,1 7 0,-3-9 0,1 10 0,11-8 0,2 7 0,7 1 0,-18 1 0,7 10 0,-17 0 0,7-9 0,1 7 0,1-8 0,10 1 0,-9-3 0,7-9 0,-17 0 0,17 0 0,-8-9 0,1 7 0,7-8 0,-17 10 0,17-9 0,-8 7 0,1-8 0,7 1 0,-8 7 0,1-8 0,7 10 0,-8 0 0,1 0 0,7 0 0,-17 0 0,7 0 0,-9 0 0,10 0 0,1-9 0,10 7 0,0-17 0,0 7 0,-9 1 0,7-8 0,-8 7 0,20-9 0,-8 0 0,7 0 0,10 0 0,-14 0 0,13 0 0,-18 0 0,0 0 0,0 0 0,0 0 0,10 0 0,-8 0 0,7 0 0,1 0 0,1 0 0,20 0 0,1 0 0,20 0 0,-17 0 0,23 0 0,-23 0 0,16 0 0,-9 0 0,19 0 0,-14 0 0,23 0 0,-7 0 0,11 0 0,-43 0 0,1 0 0,4 0 0,1 0 0,0 0 0,0 0 0,0 0 0,1 0 0,7 0 0,1 0 0,-8 0 0,1 0 0,8 0 0,-1 0 0,-8 0 0,-1 0 0,-1 1 0,0-2 0,-4-3 0,-1-1 0,44 3 0,-12-17 0,-12 17 0,-9-8 0,-9 10 0,-3 0 0,1-9 0,1-3 0,-8-18 0,13 7 0,-14-17 0,28 7 0,-6 1 0,6-8 0,0-2 0,-6 7 0,-26 5 0,1 2 0,34 2 0,9-23 0,-19 16 0,-4 1 0,-10 11 0,-6 2 0,-3 17 0,-12-17 0,-9 17 0,0-8 0,0 1 0,9-3 0,-6 1 0,15-8 0,-6 7 0,9-9 0,-9-9 0,16 16 0,-14-14 0,7 16 0,7-9 0,-24 10 0,24-8 0,-25 7 0,6 1 0,-9 1 0,9 10 0,3 0 0,18 0 0,-6 0 0,15 0 0,-6 0 0,0 0 0,-3 0 0,-18 0 0,-3 0 0,-9 0 0,0 0 0,0 0 0,0 0 0,0 0 0,9 0 0,3 0 0,28-9 0,-5-3 0,16-18 0,0 7 0,3-8 0,9 10 0,-9 0 0,-3 0 0,0 10 0,-16-8 0,5 17 0,-19-8 0,19 10 0,-5 0 0,7-9 0,7 7 0,-24-8 0,24 1 0,-25-3 0,6 1 0,0-8 0,3 7 0,-10 1 0,15 1 0,-34 1 0,24-3 0,-25-9 0,15 0 0,3 0 0,3 0 0,15 0 0,-15 0 0,6 0 0,0 0 0,-6 10 0,15 1 0,3 1 0,-7-3 0,14 1 0,-25 1 0,6 10 0,-18-9 0,-3 7 0,-9-17 0,9 17 0,-6-7 0,6 9 0,-9-10 0,9-1 0,-6-10 0,15 0 0,-15 0 0,6 9 0,-9 3 0,9-1 0,3 8 0,0-7 0,16-1 0,-24-1 0,15-1 0,-10 3 0,3 9 0,0-10 0,-3 8 0,10-17 0,-15 17 0,34-7 0,-24 9 0,16 0 0,-9-10 0,9 8 0,-7-7 0,8-1 0,-20 8 0,8-7 0,-17 9 0,17-10 0,-7 8 0,9-7 0,0-1 0,-10 8 0,-1-17 0,-1 17 0,-7-7 0,8-1 0,8-1 0,-13-1 0,42-7 0,-22 17 0,45-7 0,-14 9 0,-22 0 0,2 0 0,-3-5 0,0 0 0,4 5 0,0-2 0,5-7 0,-2-1 0,-7 9 0,-1 0 0,5-3 0,-1-1 0,-4 0 0,-1 0 0,1 0 0,-1-1 0,43-15 0,-11 9 0,-21-7 0,-2 17 0,-17-17 0,8 17 0,-1-7 0,12-1 0,2-11 0,17-2 0,-7-7 0,18 18 0,-41 7 0,1 1 0,0-1 0,1 0 0,3 0 0,1-1 0,-1-5 0,0 1 0,1 4 0,1 0 0,-1-3 0,0-1 0,0 4 0,-1 1 0,38-7 0,-1 3 0,-10-1 0,0-11 0,0-2 0,-19 2 0,5 2 0,-35 8 0,14-10 0,-16-10 0,9 8 0,0-17 0,9 8 0,3-1 0,-1-7 0,-1 8 0,-10-1 0,9-7 0,3 8 0,-1-1 0,8-7 0,-17 8 0,17-1 0,-17 3 0,8-1 0,-10-11 0,28-2 0,-21-7 0,21 9 0,-28 0 0,-10 9 0,-1 3 0,-10 18 0,0-7 0,-10 8 0,17-1 0,-14-16 0,26 14 0,-26-16 0,14 9 0,-17 9 0,1-7 0,7 8 0,-17-10 0,7 0 0,1 0 0,1 9 0,1-7 0,7 8 0,-8-10 0,10 0 0,0 0 0,0 9 0,-9-16 0,-3 14 0,1-16 0,1 18 0,1-7 0,7 8 0,-8-1 0,1-7 0,-3 8 0,1-1 0,1 3 0,20 9 0,11 37 0,11 10 0,-21-5 0,-1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9CBA6-7E1D-F54C-8F03-1EF55ED40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98551-CFBC-BA40-B0E1-3999A3E05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740E4-41F8-0E42-966A-B51E012C2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6B91-E573-EC43-BCA1-D45CCC093861}" type="datetimeFigureOut">
              <a:rPr lang="en-FI" smtClean="0"/>
              <a:t>04/23/2020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9CB7A-9292-F64E-A585-9AFF4A94D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032AB-B4A8-9E44-829B-BBE1C7AAB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E4DC-779A-8C40-A32C-41EF2BFBCA5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138010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DBD77-A493-4846-8503-00821E488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B5C0D-E3EC-AB48-8E95-939E9EA6C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2BA8C-C8C7-BD44-B96B-F71EFFC44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6B91-E573-EC43-BCA1-D45CCC093861}" type="datetimeFigureOut">
              <a:rPr lang="en-FI" smtClean="0"/>
              <a:t>04/23/2020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9AEDE-33B8-D942-A25F-C715C74E1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CED3C-74FA-A44A-A8D0-EBC3232A1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E4DC-779A-8C40-A32C-41EF2BFBCA5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75213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20B81F-288D-214C-8331-3B9424363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626DEE-4CA0-544E-9995-B47F7225E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E4334-7C47-C648-8664-CB81AA1FB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6B91-E573-EC43-BCA1-D45CCC093861}" type="datetimeFigureOut">
              <a:rPr lang="en-FI" smtClean="0"/>
              <a:t>04/23/2020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00083-8E47-D749-BDF6-494B4EB17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2E8DD-457F-BE46-9823-7477797CB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E4DC-779A-8C40-A32C-41EF2BFBCA5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5952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D52BA-C1CB-1F49-BB5B-9A03EFC17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43DCA-F17D-7944-B9E7-8D4384668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28DC2-B026-A14B-9E30-E11507E7C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6B91-E573-EC43-BCA1-D45CCC093861}" type="datetimeFigureOut">
              <a:rPr lang="en-FI" smtClean="0"/>
              <a:t>04/23/2020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C1281-A875-534F-AF4D-D9B13F0B0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3D62D-6546-0442-9FDE-023409963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E4DC-779A-8C40-A32C-41EF2BFBCA5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976201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32EC3-BBA0-F24E-ACBA-90E8EDCB0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0FCB0-9A43-874C-919B-9D68F731D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0810B-6A92-494B-87EC-F588F62A8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6B91-E573-EC43-BCA1-D45CCC093861}" type="datetimeFigureOut">
              <a:rPr lang="en-FI" smtClean="0"/>
              <a:t>04/23/2020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C4976-A911-7E4E-92B9-BB0BD7218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DDC46-4513-8241-B4DD-AA1DAE31C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E4DC-779A-8C40-A32C-41EF2BFBCA5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739235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C858B-FF29-114A-ADA4-6D27A6747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7B363-5186-5F44-9925-C97B7BFBD3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0C674-67A0-E64D-8F4F-8DFEA61DF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F10F6-12F5-2F47-AF50-AAEC2270C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6B91-E573-EC43-BCA1-D45CCC093861}" type="datetimeFigureOut">
              <a:rPr lang="en-FI" smtClean="0"/>
              <a:t>04/23/2020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2E1A4-A3B9-C84A-BD4B-125829AAB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ECC05-5D53-0A48-A5D9-811A727D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E4DC-779A-8C40-A32C-41EF2BFBCA5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728112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882CD-387D-D140-BBDC-BBD146BB4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67237-A9E7-7043-AA96-63C9C4D10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20254D-688F-624A-A300-E47A8D978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D717F-FEBC-A245-ABC2-39E1EE0F5B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87A430-5E3E-6845-9EF8-481939C50D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B7B2FB-C62D-DD4B-8B1B-BB57A8D5B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6B91-E573-EC43-BCA1-D45CCC093861}" type="datetimeFigureOut">
              <a:rPr lang="en-FI" smtClean="0"/>
              <a:t>04/23/2020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28D31B-722C-014A-8176-770AE50D4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448E4B-09BD-A442-97C5-FFF0AA443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E4DC-779A-8C40-A32C-41EF2BFBCA5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489459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7A002-C10C-E645-8950-674C2FE2D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460C81-7AB6-CF40-B648-5E3758D61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6B91-E573-EC43-BCA1-D45CCC093861}" type="datetimeFigureOut">
              <a:rPr lang="en-FI" smtClean="0"/>
              <a:t>04/23/2020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1EDBD-7A18-4A44-AB63-60D555416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AB8B6-F657-2F43-A55B-8496921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E4DC-779A-8C40-A32C-41EF2BFBCA5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014704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45E2B0-A757-194F-AD89-1610B0A54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6B91-E573-EC43-BCA1-D45CCC093861}" type="datetimeFigureOut">
              <a:rPr lang="en-FI" smtClean="0"/>
              <a:t>04/23/2020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79B668-CC1E-4A4D-BB7E-111BD22EB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D581F-42DE-FC42-8C50-4658A0F15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E4DC-779A-8C40-A32C-41EF2BFBCA5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043940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ECEA2-D757-4649-83C1-9A803AE41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49D99-A6D3-5E4A-A990-AEBFF140B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1C377-46D5-1247-8E3A-4D5656D23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E8388-910C-7B41-9378-B58284E52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6B91-E573-EC43-BCA1-D45CCC093861}" type="datetimeFigureOut">
              <a:rPr lang="en-FI" smtClean="0"/>
              <a:t>04/23/2020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06F05-5CA6-5744-B11D-C15274D05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D1F693-A1AF-2847-BD19-4ABF78779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E4DC-779A-8C40-A32C-41EF2BFBCA5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8509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25595-B68A-A64A-91B5-C0DD0219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201D59-9CF1-FF47-B7EF-92736AF9D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32D31-82D9-5043-8D98-631524E14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ADE83-B128-7A4B-8D0C-BD8BA6597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6B91-E573-EC43-BCA1-D45CCC093861}" type="datetimeFigureOut">
              <a:rPr lang="en-FI" smtClean="0"/>
              <a:t>04/23/2020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B7302-5362-3747-B6F5-C6F387F21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3BB90-B8DB-A441-A44D-6DC648C53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E4DC-779A-8C40-A32C-41EF2BFBCA5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705625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BFFEBF-A854-BC4F-B284-3FAD9C4E6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D043D-4357-BE47-B05B-28EE51AF8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AEAF8-335F-FE47-9DAC-65D148BA03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76B91-E573-EC43-BCA1-D45CCC093861}" type="datetimeFigureOut">
              <a:rPr lang="en-FI" smtClean="0"/>
              <a:t>04/23/2020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2670D-D311-F543-A7E4-F563319A22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7DD8E-ADB3-924F-BB94-A89C9BE732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0E4DC-779A-8C40-A32C-41EF2BFBCA5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19325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image" Target="../media/image6.png"/><Relationship Id="rId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EC273-8A71-944D-9331-946C9F2818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Lem-in project</a:t>
            </a:r>
            <a:endParaRPr lang="en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78CC9-97C4-6B4D-8B73-0AC9D7B4FF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err="1"/>
              <a:t>Hivehelsinki</a:t>
            </a:r>
            <a:r>
              <a:rPr lang="fi-FI" dirty="0"/>
              <a:t> </a:t>
            </a:r>
            <a:r>
              <a:rPr lang="fi-FI" dirty="0" err="1"/>
              <a:t>coding</a:t>
            </a:r>
            <a:r>
              <a:rPr lang="fi-FI" dirty="0"/>
              <a:t> school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879939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42A9D-54C3-9D48-B3D4-776EF7C0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Simple_5</a:t>
            </a:r>
            <a:endParaRPr lang="en-FI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D103E69-0F3B-784A-ACC4-E2A2435C3EFF}"/>
              </a:ext>
            </a:extLst>
          </p:cNvPr>
          <p:cNvSpPr/>
          <p:nvPr/>
        </p:nvSpPr>
        <p:spPr>
          <a:xfrm>
            <a:off x="6417713" y="5170034"/>
            <a:ext cx="604761" cy="60476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/>
              <a:t>10</a:t>
            </a:r>
            <a:endParaRPr lang="en-FI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BDFCCC-58FB-E845-BBA6-0CAD552B9D50}"/>
              </a:ext>
            </a:extLst>
          </p:cNvPr>
          <p:cNvSpPr/>
          <p:nvPr/>
        </p:nvSpPr>
        <p:spPr>
          <a:xfrm>
            <a:off x="5682466" y="3561462"/>
            <a:ext cx="604761" cy="6047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  <a:endParaRPr lang="en-FI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11A59CC-2010-B94D-AA98-04DDB86D584C}"/>
              </a:ext>
            </a:extLst>
          </p:cNvPr>
          <p:cNvSpPr/>
          <p:nvPr/>
        </p:nvSpPr>
        <p:spPr>
          <a:xfrm>
            <a:off x="6237555" y="1746117"/>
            <a:ext cx="604761" cy="6047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/>
              <a:t>3</a:t>
            </a:r>
            <a:endParaRPr lang="en-FI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4A23296-A675-454A-BCFB-3285C13725D2}"/>
              </a:ext>
            </a:extLst>
          </p:cNvPr>
          <p:cNvSpPr/>
          <p:nvPr/>
        </p:nvSpPr>
        <p:spPr>
          <a:xfrm>
            <a:off x="10344680" y="4290681"/>
            <a:ext cx="604761" cy="60476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  <a:endParaRPr lang="en-FI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CE8C452-1CCE-EC41-A88B-EEAEB113CFC3}"/>
              </a:ext>
            </a:extLst>
          </p:cNvPr>
          <p:cNvCxnSpPr>
            <a:cxnSpLocks/>
            <a:stCxn id="105" idx="2"/>
            <a:endCxn id="6" idx="0"/>
          </p:cNvCxnSpPr>
          <p:nvPr/>
        </p:nvCxnSpPr>
        <p:spPr>
          <a:xfrm rot="10800000" flipV="1">
            <a:off x="5984847" y="3053142"/>
            <a:ext cx="1798350" cy="50832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EE80DA3B-80FB-B648-8E25-D1D8B86D294E}"/>
              </a:ext>
            </a:extLst>
          </p:cNvPr>
          <p:cNvSpPr/>
          <p:nvPr/>
        </p:nvSpPr>
        <p:spPr>
          <a:xfrm>
            <a:off x="1507283" y="2753412"/>
            <a:ext cx="604761" cy="60476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ED8B63F-D8A9-4B44-9301-BD419E1F2125}"/>
              </a:ext>
            </a:extLst>
          </p:cNvPr>
          <p:cNvSpPr/>
          <p:nvPr/>
        </p:nvSpPr>
        <p:spPr>
          <a:xfrm>
            <a:off x="3592480" y="2750933"/>
            <a:ext cx="604761" cy="604761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/>
              <a:t>5</a:t>
            </a:r>
            <a:endParaRPr lang="en-FI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5630E9D-6944-4F41-A950-4B9CFCB3179D}"/>
              </a:ext>
            </a:extLst>
          </p:cNvPr>
          <p:cNvSpPr/>
          <p:nvPr/>
        </p:nvSpPr>
        <p:spPr>
          <a:xfrm>
            <a:off x="3574502" y="4293580"/>
            <a:ext cx="604761" cy="604761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  <a:endParaRPr lang="en-FI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F1D1239-9ACC-8044-B95E-C5E34DAAFBA6}"/>
              </a:ext>
            </a:extLst>
          </p:cNvPr>
          <p:cNvSpPr/>
          <p:nvPr/>
        </p:nvSpPr>
        <p:spPr>
          <a:xfrm>
            <a:off x="7720287" y="4290687"/>
            <a:ext cx="604761" cy="60476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  <a:endParaRPr lang="en-FI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483DE6E-1688-5340-B539-3CA483E628D0}"/>
              </a:ext>
            </a:extLst>
          </p:cNvPr>
          <p:cNvCxnSpPr>
            <a:cxnSpLocks/>
            <a:stCxn id="25" idx="4"/>
            <a:endCxn id="31" idx="2"/>
          </p:cNvCxnSpPr>
          <p:nvPr/>
        </p:nvCxnSpPr>
        <p:spPr>
          <a:xfrm rot="16200000" flipH="1">
            <a:off x="2073189" y="3094648"/>
            <a:ext cx="1237788" cy="176483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35BC9E26-DD9E-1B4A-A82C-5A344AF1AEED}"/>
              </a:ext>
            </a:extLst>
          </p:cNvPr>
          <p:cNvCxnSpPr>
            <a:cxnSpLocks/>
            <a:stCxn id="25" idx="6"/>
            <a:endCxn id="27" idx="2"/>
          </p:cNvCxnSpPr>
          <p:nvPr/>
        </p:nvCxnSpPr>
        <p:spPr>
          <a:xfrm flipV="1">
            <a:off x="2112044" y="3053314"/>
            <a:ext cx="1480436" cy="247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D115C67D-44C7-9A48-80F7-81C2995A0B5E}"/>
              </a:ext>
            </a:extLst>
          </p:cNvPr>
          <p:cNvCxnSpPr>
            <a:cxnSpLocks/>
            <a:stCxn id="6" idx="6"/>
            <a:endCxn id="33" idx="0"/>
          </p:cNvCxnSpPr>
          <p:nvPr/>
        </p:nvCxnSpPr>
        <p:spPr>
          <a:xfrm>
            <a:off x="6287227" y="3863843"/>
            <a:ext cx="1735441" cy="42684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CA280E45-3E1D-834E-8B0C-961C9877D030}"/>
              </a:ext>
            </a:extLst>
          </p:cNvPr>
          <p:cNvCxnSpPr>
            <a:cxnSpLocks/>
            <a:stCxn id="27" idx="4"/>
            <a:endCxn id="6" idx="2"/>
          </p:cNvCxnSpPr>
          <p:nvPr/>
        </p:nvCxnSpPr>
        <p:spPr>
          <a:xfrm rot="16200000" flipH="1">
            <a:off x="4534589" y="2715965"/>
            <a:ext cx="508149" cy="178760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9A11DAEA-6517-0A42-BEB4-F5396566CFE5}"/>
              </a:ext>
            </a:extLst>
          </p:cNvPr>
          <p:cNvSpPr/>
          <p:nvPr/>
        </p:nvSpPr>
        <p:spPr>
          <a:xfrm>
            <a:off x="7783197" y="2750761"/>
            <a:ext cx="604761" cy="60476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  <a:endParaRPr lang="en-FI" dirty="0"/>
          </a:p>
        </p:txBody>
      </p: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AB53BCAE-B8E8-0F4E-96AC-45335F420C82}"/>
              </a:ext>
            </a:extLst>
          </p:cNvPr>
          <p:cNvCxnSpPr>
            <a:cxnSpLocks/>
            <a:stCxn id="33" idx="4"/>
            <a:endCxn id="4" idx="6"/>
          </p:cNvCxnSpPr>
          <p:nvPr/>
        </p:nvCxnSpPr>
        <p:spPr>
          <a:xfrm rot="5400000">
            <a:off x="7234088" y="4683834"/>
            <a:ext cx="576967" cy="100019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E1591F38-446B-144A-9E08-CAA95183959E}"/>
              </a:ext>
            </a:extLst>
          </p:cNvPr>
          <p:cNvCxnSpPr>
            <a:cxnSpLocks/>
            <a:stCxn id="105" idx="6"/>
            <a:endCxn id="14" idx="0"/>
          </p:cNvCxnSpPr>
          <p:nvPr/>
        </p:nvCxnSpPr>
        <p:spPr>
          <a:xfrm>
            <a:off x="8387958" y="3053142"/>
            <a:ext cx="2259103" cy="123753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B4F6596-F612-0C4A-9EC3-1E5C7ACCF0E4}"/>
              </a:ext>
            </a:extLst>
          </p:cNvPr>
          <p:cNvCxnSpPr>
            <a:cxnSpLocks/>
            <a:stCxn id="14" idx="2"/>
            <a:endCxn id="33" idx="6"/>
          </p:cNvCxnSpPr>
          <p:nvPr/>
        </p:nvCxnSpPr>
        <p:spPr>
          <a:xfrm rot="10800000" flipV="1">
            <a:off x="8325048" y="4593062"/>
            <a:ext cx="2019632" cy="6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0B68FD0E-0AA6-8843-8BC1-0D16EDFAA799}"/>
              </a:ext>
            </a:extLst>
          </p:cNvPr>
          <p:cNvSpPr/>
          <p:nvPr/>
        </p:nvSpPr>
        <p:spPr>
          <a:xfrm>
            <a:off x="5089770" y="5170028"/>
            <a:ext cx="604761" cy="6047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/>
              <a:t>9</a:t>
            </a:r>
            <a:endParaRPr lang="en-FI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2768F06-D620-8E4E-BA6B-4F14CC815F3E}"/>
              </a:ext>
            </a:extLst>
          </p:cNvPr>
          <p:cNvCxnSpPr>
            <a:cxnSpLocks/>
            <a:stCxn id="7" idx="6"/>
            <a:endCxn id="4" idx="2"/>
          </p:cNvCxnSpPr>
          <p:nvPr/>
        </p:nvCxnSpPr>
        <p:spPr>
          <a:xfrm>
            <a:off x="5694531" y="5472409"/>
            <a:ext cx="723182" cy="6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204E305-4A9D-F14E-B89C-FD2B5D8C8786}"/>
              </a:ext>
            </a:extLst>
          </p:cNvPr>
          <p:cNvCxnSpPr>
            <a:cxnSpLocks/>
            <a:stCxn id="31" idx="4"/>
            <a:endCxn id="7" idx="2"/>
          </p:cNvCxnSpPr>
          <p:nvPr/>
        </p:nvCxnSpPr>
        <p:spPr>
          <a:xfrm rot="16200000" flipH="1">
            <a:off x="4196292" y="4578931"/>
            <a:ext cx="574068" cy="121288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7">
            <a:extLst>
              <a:ext uri="{FF2B5EF4-FFF2-40B4-BE49-F238E27FC236}">
                <a16:creationId xmlns:a16="http://schemas.microsoft.com/office/drawing/2014/main" id="{88522843-F045-40F4-BF53-4ED6894AABF5}"/>
              </a:ext>
            </a:extLst>
          </p:cNvPr>
          <p:cNvSpPr/>
          <p:nvPr/>
        </p:nvSpPr>
        <p:spPr>
          <a:xfrm>
            <a:off x="4864219" y="1745047"/>
            <a:ext cx="604761" cy="604761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/>
              <a:t>2</a:t>
            </a:r>
            <a:endParaRPr lang="en-FI" dirty="0"/>
          </a:p>
        </p:txBody>
      </p:sp>
      <p:cxnSp>
        <p:nvCxnSpPr>
          <p:cNvPr id="61" name="Connector: Elbow 79">
            <a:extLst>
              <a:ext uri="{FF2B5EF4-FFF2-40B4-BE49-F238E27FC236}">
                <a16:creationId xmlns:a16="http://schemas.microsoft.com/office/drawing/2014/main" id="{AD82777F-872D-4B14-A85C-3A429863C4CF}"/>
              </a:ext>
            </a:extLst>
          </p:cNvPr>
          <p:cNvCxnSpPr>
            <a:cxnSpLocks/>
            <a:stCxn id="25" idx="0"/>
            <a:endCxn id="59" idx="2"/>
          </p:cNvCxnSpPr>
          <p:nvPr/>
        </p:nvCxnSpPr>
        <p:spPr>
          <a:xfrm rot="5400000" flipH="1" flipV="1">
            <a:off x="2983949" y="873143"/>
            <a:ext cx="705984" cy="305455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79">
            <a:extLst>
              <a:ext uri="{FF2B5EF4-FFF2-40B4-BE49-F238E27FC236}">
                <a16:creationId xmlns:a16="http://schemas.microsoft.com/office/drawing/2014/main" id="{FF970E6E-67C5-4A20-ADC9-78BD66488812}"/>
              </a:ext>
            </a:extLst>
          </p:cNvPr>
          <p:cNvCxnSpPr>
            <a:cxnSpLocks/>
            <a:stCxn id="59" idx="6"/>
            <a:endCxn id="8" idx="2"/>
          </p:cNvCxnSpPr>
          <p:nvPr/>
        </p:nvCxnSpPr>
        <p:spPr>
          <a:xfrm>
            <a:off x="5468980" y="2047428"/>
            <a:ext cx="768575" cy="107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77">
            <a:extLst>
              <a:ext uri="{FF2B5EF4-FFF2-40B4-BE49-F238E27FC236}">
                <a16:creationId xmlns:a16="http://schemas.microsoft.com/office/drawing/2014/main" id="{EB5F4E1E-B503-4FE2-BD9A-66F3EEF06426}"/>
              </a:ext>
            </a:extLst>
          </p:cNvPr>
          <p:cNvCxnSpPr>
            <a:cxnSpLocks/>
            <a:stCxn id="31" idx="6"/>
            <a:endCxn id="6" idx="4"/>
          </p:cNvCxnSpPr>
          <p:nvPr/>
        </p:nvCxnSpPr>
        <p:spPr>
          <a:xfrm flipV="1">
            <a:off x="4179263" y="4166223"/>
            <a:ext cx="1805584" cy="42973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93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32F97DA-7AF6-429B-B65D-5B0569755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Input </a:t>
            </a:r>
            <a:r>
              <a:rPr lang="fi-FI" dirty="0" err="1"/>
              <a:t>file</a:t>
            </a:r>
            <a:r>
              <a:rPr lang="fi-FI" dirty="0"/>
              <a:t> </a:t>
            </a:r>
            <a:r>
              <a:rPr lang="fi-FI" dirty="0" err="1"/>
              <a:t>naming</a:t>
            </a:r>
            <a:r>
              <a:rPr lang="fi-FI" dirty="0"/>
              <a:t> </a:t>
            </a:r>
            <a:r>
              <a:rPr lang="fi-FI" dirty="0" err="1"/>
              <a:t>rules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4FD713E5-6B48-4B36-858A-286F33629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Room</a:t>
            </a:r>
            <a:r>
              <a:rPr lang="fi-FI" dirty="0"/>
              <a:t> </a:t>
            </a:r>
            <a:r>
              <a:rPr lang="fi-FI" dirty="0" err="1"/>
              <a:t>name</a:t>
            </a:r>
            <a:endParaRPr lang="fi-FI" dirty="0"/>
          </a:p>
          <a:p>
            <a:pPr lvl="1"/>
            <a:r>
              <a:rPr lang="fi-FI" dirty="0" err="1"/>
              <a:t>Room_name</a:t>
            </a:r>
            <a:r>
              <a:rPr lang="fi-FI" dirty="0"/>
              <a:t> </a:t>
            </a:r>
            <a:r>
              <a:rPr lang="fi-FI" dirty="0" err="1"/>
              <a:t>coord_x</a:t>
            </a:r>
            <a:r>
              <a:rPr lang="fi-FI" dirty="0"/>
              <a:t> </a:t>
            </a:r>
            <a:r>
              <a:rPr lang="fi-FI" dirty="0" err="1"/>
              <a:t>coord_y</a:t>
            </a:r>
            <a:endParaRPr lang="fi-FI" dirty="0"/>
          </a:p>
          <a:p>
            <a:pPr lvl="1"/>
            <a:r>
              <a:rPr lang="fi-FI" dirty="0" err="1"/>
              <a:t>Reg</a:t>
            </a:r>
            <a:r>
              <a:rPr lang="fi-FI" dirty="0"/>
              <a:t> </a:t>
            </a:r>
            <a:r>
              <a:rPr lang="fi-FI" dirty="0" err="1"/>
              <a:t>expression</a:t>
            </a:r>
            <a:endParaRPr lang="fi-FI" dirty="0"/>
          </a:p>
          <a:p>
            <a:pPr lvl="2"/>
            <a:r>
              <a:rPr lang="fi-FI" dirty="0"/>
              <a:t>&lt;</a:t>
            </a:r>
            <a:r>
              <a:rPr lang="fi-FI" dirty="0" err="1"/>
              <a:t>space</a:t>
            </a:r>
            <a:r>
              <a:rPr lang="fi-FI" dirty="0"/>
              <a:t>*&gt;&lt;</a:t>
            </a:r>
            <a:r>
              <a:rPr lang="fi-FI" dirty="0" err="1"/>
              <a:t>alphanum</a:t>
            </a:r>
            <a:r>
              <a:rPr lang="fi-FI" dirty="0"/>
              <a:t>+&gt;&lt;</a:t>
            </a:r>
            <a:r>
              <a:rPr lang="fi-FI" dirty="0" err="1"/>
              <a:t>space</a:t>
            </a:r>
            <a:r>
              <a:rPr lang="fi-FI" dirty="0"/>
              <a:t>+&gt;&lt;</a:t>
            </a:r>
            <a:r>
              <a:rPr lang="fi-FI" dirty="0" err="1"/>
              <a:t>isnum</a:t>
            </a:r>
            <a:r>
              <a:rPr lang="fi-FI" dirty="0"/>
              <a:t>+&gt;&lt;</a:t>
            </a:r>
            <a:r>
              <a:rPr lang="fi-FI" dirty="0" err="1"/>
              <a:t>space</a:t>
            </a:r>
            <a:r>
              <a:rPr lang="fi-FI" dirty="0"/>
              <a:t>+&gt;&lt;</a:t>
            </a:r>
            <a:r>
              <a:rPr lang="fi-FI" dirty="0" err="1"/>
              <a:t>isnum</a:t>
            </a:r>
            <a:r>
              <a:rPr lang="fi-FI" dirty="0"/>
              <a:t>+&gt;&lt;</a:t>
            </a:r>
            <a:r>
              <a:rPr lang="fi-FI" dirty="0" err="1"/>
              <a:t>space</a:t>
            </a:r>
            <a:r>
              <a:rPr lang="fi-FI" dirty="0"/>
              <a:t>*&gt;</a:t>
            </a:r>
          </a:p>
          <a:p>
            <a:r>
              <a:rPr lang="fi-FI" dirty="0"/>
              <a:t>Connection</a:t>
            </a:r>
          </a:p>
          <a:p>
            <a:pPr lvl="1"/>
            <a:r>
              <a:rPr lang="fi-FI" dirty="0" err="1"/>
              <a:t>Room_name-Room_name</a:t>
            </a:r>
            <a:endParaRPr lang="fi-FI" dirty="0"/>
          </a:p>
          <a:p>
            <a:pPr lvl="1"/>
            <a:r>
              <a:rPr lang="fi-FI" dirty="0" err="1"/>
              <a:t>Reg</a:t>
            </a:r>
            <a:r>
              <a:rPr lang="fi-FI" dirty="0"/>
              <a:t> </a:t>
            </a:r>
            <a:r>
              <a:rPr lang="fi-FI" dirty="0" err="1"/>
              <a:t>expression</a:t>
            </a:r>
            <a:endParaRPr lang="fi-FI" dirty="0"/>
          </a:p>
          <a:p>
            <a:pPr lvl="2"/>
            <a:r>
              <a:rPr lang="fi-FI" dirty="0"/>
              <a:t>&lt;</a:t>
            </a:r>
            <a:r>
              <a:rPr lang="fi-FI" dirty="0" err="1"/>
              <a:t>space</a:t>
            </a:r>
            <a:r>
              <a:rPr lang="fi-FI" dirty="0"/>
              <a:t>*&gt;&lt;</a:t>
            </a:r>
            <a:r>
              <a:rPr lang="fi-FI" dirty="0" err="1"/>
              <a:t>valid_room</a:t>
            </a:r>
            <a:r>
              <a:rPr lang="fi-FI" dirty="0"/>
              <a:t>&gt;-&lt;</a:t>
            </a:r>
            <a:r>
              <a:rPr lang="fi-FI" dirty="0" err="1"/>
              <a:t>valid_room</a:t>
            </a:r>
            <a:r>
              <a:rPr lang="fi-FI" dirty="0"/>
              <a:t>&gt;&lt;</a:t>
            </a:r>
            <a:r>
              <a:rPr lang="fi-FI" dirty="0" err="1"/>
              <a:t>space</a:t>
            </a:r>
            <a:r>
              <a:rPr lang="fi-FI" dirty="0"/>
              <a:t>*&gt;</a:t>
            </a:r>
          </a:p>
        </p:txBody>
      </p:sp>
    </p:spTree>
    <p:extLst>
      <p:ext uri="{BB962C8B-B14F-4D97-AF65-F5344CB8AC3E}">
        <p14:creationId xmlns:p14="http://schemas.microsoft.com/office/powerpoint/2010/main" val="2788998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42A9D-54C3-9D48-B3D4-776EF7C0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One (two alt), two or </a:t>
            </a:r>
            <a:r>
              <a:rPr lang="fi-FI" dirty="0" err="1"/>
              <a:t>three</a:t>
            </a:r>
            <a:r>
              <a:rPr lang="fi-FI" dirty="0"/>
              <a:t> </a:t>
            </a:r>
            <a:r>
              <a:rPr lang="fi-FI"/>
              <a:t>paths</a:t>
            </a:r>
            <a:endParaRPr lang="en-FI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D103E69-0F3B-784A-ACC4-E2A2435C3EFF}"/>
              </a:ext>
            </a:extLst>
          </p:cNvPr>
          <p:cNvSpPr/>
          <p:nvPr/>
        </p:nvSpPr>
        <p:spPr>
          <a:xfrm>
            <a:off x="4274512" y="6117449"/>
            <a:ext cx="604761" cy="604761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  <a:endParaRPr lang="en-FI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BDFCCC-58FB-E845-BBA6-0CAD552B9D50}"/>
              </a:ext>
            </a:extLst>
          </p:cNvPr>
          <p:cNvSpPr/>
          <p:nvPr/>
        </p:nvSpPr>
        <p:spPr>
          <a:xfrm>
            <a:off x="4768059" y="3236168"/>
            <a:ext cx="604761" cy="604761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  <a:endParaRPr lang="en-FI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11A59CC-2010-B94D-AA98-04DDB86D584C}"/>
              </a:ext>
            </a:extLst>
          </p:cNvPr>
          <p:cNvSpPr/>
          <p:nvPr/>
        </p:nvSpPr>
        <p:spPr>
          <a:xfrm>
            <a:off x="4378672" y="2257463"/>
            <a:ext cx="604761" cy="604761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  <a:endParaRPr lang="en-FI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56BCB6F-5B97-6A41-BACC-2948AC230093}"/>
              </a:ext>
            </a:extLst>
          </p:cNvPr>
          <p:cNvSpPr/>
          <p:nvPr/>
        </p:nvSpPr>
        <p:spPr>
          <a:xfrm>
            <a:off x="9062685" y="2559843"/>
            <a:ext cx="604761" cy="60476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  <a:endParaRPr lang="en-FI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4A23296-A675-454A-BCFB-3285C13725D2}"/>
              </a:ext>
            </a:extLst>
          </p:cNvPr>
          <p:cNvSpPr/>
          <p:nvPr/>
        </p:nvSpPr>
        <p:spPr>
          <a:xfrm>
            <a:off x="10344680" y="3755273"/>
            <a:ext cx="604761" cy="60476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E</a:t>
            </a:r>
            <a:endParaRPr lang="en-FI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D8BF517-1E62-D340-A51B-D1245A19E372}"/>
              </a:ext>
            </a:extLst>
          </p:cNvPr>
          <p:cNvSpPr/>
          <p:nvPr/>
        </p:nvSpPr>
        <p:spPr>
          <a:xfrm>
            <a:off x="7495621" y="5888114"/>
            <a:ext cx="604761" cy="6047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  <a:endParaRPr lang="en-FI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CE8C452-1CCE-EC41-A88B-EEAEB113CFC3}"/>
              </a:ext>
            </a:extLst>
          </p:cNvPr>
          <p:cNvCxnSpPr>
            <a:cxnSpLocks/>
            <a:stCxn id="12" idx="6"/>
            <a:endCxn id="14" idx="0"/>
          </p:cNvCxnSpPr>
          <p:nvPr/>
        </p:nvCxnSpPr>
        <p:spPr>
          <a:xfrm>
            <a:off x="9667446" y="2862224"/>
            <a:ext cx="979615" cy="89304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EE80DA3B-80FB-B648-8E25-D1D8B86D294E}"/>
              </a:ext>
            </a:extLst>
          </p:cNvPr>
          <p:cNvSpPr/>
          <p:nvPr/>
        </p:nvSpPr>
        <p:spPr>
          <a:xfrm>
            <a:off x="1507283" y="3559533"/>
            <a:ext cx="604761" cy="60476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/>
              <a:t>S</a:t>
            </a:r>
            <a:endParaRPr lang="en-FI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ED8B63F-D8A9-4B44-9301-BD419E1F2125}"/>
              </a:ext>
            </a:extLst>
          </p:cNvPr>
          <p:cNvSpPr/>
          <p:nvPr/>
        </p:nvSpPr>
        <p:spPr>
          <a:xfrm>
            <a:off x="2833976" y="3126619"/>
            <a:ext cx="604761" cy="6047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  <a:endParaRPr lang="en-FI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1C7F087-42A4-914A-A1BC-7DB73BB0C853}"/>
              </a:ext>
            </a:extLst>
          </p:cNvPr>
          <p:cNvSpPr/>
          <p:nvPr/>
        </p:nvSpPr>
        <p:spPr>
          <a:xfrm>
            <a:off x="2112044" y="2476609"/>
            <a:ext cx="604761" cy="6047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  <a:endParaRPr lang="en-FI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5630E9D-6944-4F41-A950-4B9CFCB3179D}"/>
              </a:ext>
            </a:extLst>
          </p:cNvPr>
          <p:cNvSpPr/>
          <p:nvPr/>
        </p:nvSpPr>
        <p:spPr>
          <a:xfrm>
            <a:off x="2531595" y="4036407"/>
            <a:ext cx="604761" cy="604761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  <a:endParaRPr lang="en-FI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F1D1239-9ACC-8044-B95E-C5E34DAAFBA6}"/>
              </a:ext>
            </a:extLst>
          </p:cNvPr>
          <p:cNvSpPr/>
          <p:nvPr/>
        </p:nvSpPr>
        <p:spPr>
          <a:xfrm>
            <a:off x="6076305" y="3734026"/>
            <a:ext cx="604761" cy="6047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  <a:endParaRPr lang="en-FI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E696DA4-B93F-C146-BAA8-25F5298E749A}"/>
              </a:ext>
            </a:extLst>
          </p:cNvPr>
          <p:cNvCxnSpPr>
            <a:cxnSpLocks/>
            <a:stCxn id="29" idx="6"/>
            <a:endCxn id="8" idx="2"/>
          </p:cNvCxnSpPr>
          <p:nvPr/>
        </p:nvCxnSpPr>
        <p:spPr>
          <a:xfrm flipV="1">
            <a:off x="2716805" y="2559844"/>
            <a:ext cx="1661867" cy="219146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58AFF2D3-1472-2E43-B348-2239A4D1A257}"/>
              </a:ext>
            </a:extLst>
          </p:cNvPr>
          <p:cNvCxnSpPr>
            <a:cxnSpLocks/>
            <a:stCxn id="31" idx="4"/>
            <a:endCxn id="4" idx="2"/>
          </p:cNvCxnSpPr>
          <p:nvPr/>
        </p:nvCxnSpPr>
        <p:spPr>
          <a:xfrm rot="16200000" flipH="1">
            <a:off x="2664913" y="4810231"/>
            <a:ext cx="1778662" cy="144053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483DE6E-1688-5340-B539-3CA483E628D0}"/>
              </a:ext>
            </a:extLst>
          </p:cNvPr>
          <p:cNvCxnSpPr>
            <a:cxnSpLocks/>
            <a:stCxn id="25" idx="4"/>
            <a:endCxn id="31" idx="2"/>
          </p:cNvCxnSpPr>
          <p:nvPr/>
        </p:nvCxnSpPr>
        <p:spPr>
          <a:xfrm rot="16200000" flipH="1">
            <a:off x="2083382" y="3890575"/>
            <a:ext cx="174494" cy="72193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2EFE2802-9A0A-E34D-8698-102AB4703205}"/>
              </a:ext>
            </a:extLst>
          </p:cNvPr>
          <p:cNvCxnSpPr>
            <a:cxnSpLocks/>
            <a:stCxn id="25" idx="0"/>
            <a:endCxn id="29" idx="2"/>
          </p:cNvCxnSpPr>
          <p:nvPr/>
        </p:nvCxnSpPr>
        <p:spPr>
          <a:xfrm rot="5400000" flipH="1" flipV="1">
            <a:off x="1570583" y="3018072"/>
            <a:ext cx="780543" cy="30238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8852C117-7F84-504E-9BC4-0623365E32C4}"/>
              </a:ext>
            </a:extLst>
          </p:cNvPr>
          <p:cNvCxnSpPr>
            <a:cxnSpLocks/>
            <a:stCxn id="8" idx="6"/>
            <a:endCxn id="105" idx="2"/>
          </p:cNvCxnSpPr>
          <p:nvPr/>
        </p:nvCxnSpPr>
        <p:spPr>
          <a:xfrm>
            <a:off x="4983433" y="2559844"/>
            <a:ext cx="1630174" cy="10888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7883714A-D202-A64A-8470-8FEA086BA84C}"/>
              </a:ext>
            </a:extLst>
          </p:cNvPr>
          <p:cNvCxnSpPr>
            <a:cxnSpLocks/>
            <a:stCxn id="16" idx="6"/>
            <a:endCxn id="107" idx="4"/>
          </p:cNvCxnSpPr>
          <p:nvPr/>
        </p:nvCxnSpPr>
        <p:spPr>
          <a:xfrm flipV="1">
            <a:off x="8100382" y="5891275"/>
            <a:ext cx="1560023" cy="29922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80E44376-D502-C74C-8CA7-353B4D5061E9}"/>
              </a:ext>
            </a:extLst>
          </p:cNvPr>
          <p:cNvCxnSpPr>
            <a:cxnSpLocks/>
            <a:stCxn id="33" idx="6"/>
            <a:endCxn id="12" idx="4"/>
          </p:cNvCxnSpPr>
          <p:nvPr/>
        </p:nvCxnSpPr>
        <p:spPr>
          <a:xfrm flipV="1">
            <a:off x="6681066" y="3164604"/>
            <a:ext cx="2684000" cy="87180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78908099-422D-0A49-B4F4-E88963FD8E6E}"/>
              </a:ext>
            </a:extLst>
          </p:cNvPr>
          <p:cNvCxnSpPr>
            <a:cxnSpLocks/>
            <a:stCxn id="31" idx="6"/>
            <a:endCxn id="33" idx="2"/>
          </p:cNvCxnSpPr>
          <p:nvPr/>
        </p:nvCxnSpPr>
        <p:spPr>
          <a:xfrm flipV="1">
            <a:off x="3136356" y="4036407"/>
            <a:ext cx="2939949" cy="30238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35BC9E26-DD9E-1B4A-A82C-5A344AF1AEED}"/>
              </a:ext>
            </a:extLst>
          </p:cNvPr>
          <p:cNvCxnSpPr>
            <a:cxnSpLocks/>
            <a:stCxn id="25" idx="6"/>
            <a:endCxn id="27" idx="2"/>
          </p:cNvCxnSpPr>
          <p:nvPr/>
        </p:nvCxnSpPr>
        <p:spPr>
          <a:xfrm flipV="1">
            <a:off x="2112044" y="3429000"/>
            <a:ext cx="721932" cy="43291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D115C67D-44C7-9A48-80F7-81C2995A0B5E}"/>
              </a:ext>
            </a:extLst>
          </p:cNvPr>
          <p:cNvCxnSpPr>
            <a:cxnSpLocks/>
            <a:stCxn id="6" idx="7"/>
            <a:endCxn id="33" idx="0"/>
          </p:cNvCxnSpPr>
          <p:nvPr/>
        </p:nvCxnSpPr>
        <p:spPr>
          <a:xfrm rot="16200000" flipH="1">
            <a:off x="5626823" y="2982164"/>
            <a:ext cx="409293" cy="1094431"/>
          </a:xfrm>
          <a:prstGeom prst="bentConnector3">
            <a:avLst>
              <a:gd name="adj1" fmla="val -7749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CA280E45-3E1D-834E-8B0C-961C9877D030}"/>
              </a:ext>
            </a:extLst>
          </p:cNvPr>
          <p:cNvCxnSpPr>
            <a:cxnSpLocks/>
            <a:stCxn id="27" idx="6"/>
            <a:endCxn id="6" idx="2"/>
          </p:cNvCxnSpPr>
          <p:nvPr/>
        </p:nvCxnSpPr>
        <p:spPr>
          <a:xfrm>
            <a:off x="3438737" y="3429000"/>
            <a:ext cx="1329322" cy="10954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A9531169-6F43-AA4E-90F5-64F7C20C2205}"/>
              </a:ext>
            </a:extLst>
          </p:cNvPr>
          <p:cNvCxnSpPr>
            <a:cxnSpLocks/>
            <a:stCxn id="4" idx="6"/>
            <a:endCxn id="16" idx="2"/>
          </p:cNvCxnSpPr>
          <p:nvPr/>
        </p:nvCxnSpPr>
        <p:spPr>
          <a:xfrm flipV="1">
            <a:off x="4879273" y="6190495"/>
            <a:ext cx="2616348" cy="22933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9A11DAEA-6517-0A42-BEB4-F5396566CFE5}"/>
              </a:ext>
            </a:extLst>
          </p:cNvPr>
          <p:cNvSpPr/>
          <p:nvPr/>
        </p:nvSpPr>
        <p:spPr>
          <a:xfrm>
            <a:off x="6613607" y="2366352"/>
            <a:ext cx="604761" cy="6047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13</a:t>
            </a:r>
            <a:endParaRPr lang="en-FI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7C5403E1-B0D8-ED44-B21B-91CF056326CC}"/>
              </a:ext>
            </a:extLst>
          </p:cNvPr>
          <p:cNvSpPr/>
          <p:nvPr/>
        </p:nvSpPr>
        <p:spPr>
          <a:xfrm>
            <a:off x="9358024" y="5286514"/>
            <a:ext cx="604761" cy="60476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  <a:endParaRPr lang="en-FI" dirty="0"/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3225C2F2-B3B4-7840-ACF2-E1DA3FC4AA48}"/>
              </a:ext>
            </a:extLst>
          </p:cNvPr>
          <p:cNvCxnSpPr>
            <a:cxnSpLocks/>
            <a:stCxn id="105" idx="6"/>
            <a:endCxn id="12" idx="2"/>
          </p:cNvCxnSpPr>
          <p:nvPr/>
        </p:nvCxnSpPr>
        <p:spPr>
          <a:xfrm>
            <a:off x="7218368" y="2668733"/>
            <a:ext cx="1844317" cy="19349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AB53BCAE-B8E8-0F4E-96AC-45335F420C82}"/>
              </a:ext>
            </a:extLst>
          </p:cNvPr>
          <p:cNvCxnSpPr>
            <a:cxnSpLocks/>
            <a:stCxn id="14" idx="6"/>
            <a:endCxn id="107" idx="6"/>
          </p:cNvCxnSpPr>
          <p:nvPr/>
        </p:nvCxnSpPr>
        <p:spPr>
          <a:xfrm flipH="1">
            <a:off x="9962785" y="4057654"/>
            <a:ext cx="986656" cy="1531241"/>
          </a:xfrm>
          <a:prstGeom prst="bentConnector3">
            <a:avLst>
              <a:gd name="adj1" fmla="val -2316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A0176472-59B9-7141-94EC-705C340CCA30}"/>
              </a:ext>
            </a:extLst>
          </p:cNvPr>
          <p:cNvSpPr/>
          <p:nvPr/>
        </p:nvSpPr>
        <p:spPr>
          <a:xfrm>
            <a:off x="8760305" y="4412689"/>
            <a:ext cx="604761" cy="60476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  <a:endParaRPr lang="en-FI" dirty="0"/>
          </a:p>
        </p:txBody>
      </p: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E1591F38-446B-144A-9E08-CAA95183959E}"/>
              </a:ext>
            </a:extLst>
          </p:cNvPr>
          <p:cNvCxnSpPr>
            <a:cxnSpLocks/>
            <a:stCxn id="129" idx="6"/>
            <a:endCxn id="14" idx="3"/>
          </p:cNvCxnSpPr>
          <p:nvPr/>
        </p:nvCxnSpPr>
        <p:spPr>
          <a:xfrm flipV="1">
            <a:off x="9365066" y="4271469"/>
            <a:ext cx="1068179" cy="44360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22B101A6-F3B8-1C46-A2CF-85AD1D793F45}"/>
              </a:ext>
            </a:extLst>
          </p:cNvPr>
          <p:cNvCxnSpPr>
            <a:cxnSpLocks/>
            <a:stCxn id="33" idx="4"/>
            <a:endCxn id="129" idx="4"/>
          </p:cNvCxnSpPr>
          <p:nvPr/>
        </p:nvCxnSpPr>
        <p:spPr>
          <a:xfrm rot="16200000" flipH="1">
            <a:off x="7381355" y="3336118"/>
            <a:ext cx="678663" cy="2684000"/>
          </a:xfrm>
          <a:prstGeom prst="bentConnector3">
            <a:avLst>
              <a:gd name="adj1" fmla="val 13368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32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42A9D-54C3-9D48-B3D4-776EF7C0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One, two or </a:t>
            </a:r>
            <a:r>
              <a:rPr lang="fi-FI" dirty="0" err="1"/>
              <a:t>three</a:t>
            </a:r>
            <a:r>
              <a:rPr lang="fi-FI" dirty="0"/>
              <a:t> </a:t>
            </a:r>
            <a:r>
              <a:rPr lang="fi-FI" dirty="0" err="1"/>
              <a:t>paths</a:t>
            </a:r>
            <a:endParaRPr lang="en-FI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D103E69-0F3B-784A-ACC4-E2A2435C3EFF}"/>
              </a:ext>
            </a:extLst>
          </p:cNvPr>
          <p:cNvSpPr/>
          <p:nvPr/>
        </p:nvSpPr>
        <p:spPr>
          <a:xfrm>
            <a:off x="4274512" y="6117449"/>
            <a:ext cx="604761" cy="604761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BDFCCC-58FB-E845-BBA6-0CAD552B9D50}"/>
              </a:ext>
            </a:extLst>
          </p:cNvPr>
          <p:cNvSpPr/>
          <p:nvPr/>
        </p:nvSpPr>
        <p:spPr>
          <a:xfrm>
            <a:off x="4768059" y="3236168"/>
            <a:ext cx="604761" cy="604761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11A59CC-2010-B94D-AA98-04DDB86D584C}"/>
              </a:ext>
            </a:extLst>
          </p:cNvPr>
          <p:cNvSpPr/>
          <p:nvPr/>
        </p:nvSpPr>
        <p:spPr>
          <a:xfrm>
            <a:off x="4378672" y="2257463"/>
            <a:ext cx="604761" cy="604761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56BCB6F-5B97-6A41-BACC-2948AC230093}"/>
              </a:ext>
            </a:extLst>
          </p:cNvPr>
          <p:cNvSpPr/>
          <p:nvPr/>
        </p:nvSpPr>
        <p:spPr>
          <a:xfrm>
            <a:off x="9062685" y="2559843"/>
            <a:ext cx="604761" cy="60476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4A23296-A675-454A-BCFB-3285C13725D2}"/>
              </a:ext>
            </a:extLst>
          </p:cNvPr>
          <p:cNvSpPr/>
          <p:nvPr/>
        </p:nvSpPr>
        <p:spPr>
          <a:xfrm>
            <a:off x="10344680" y="3755273"/>
            <a:ext cx="604761" cy="60476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D8BF517-1E62-D340-A51B-D1245A19E372}"/>
              </a:ext>
            </a:extLst>
          </p:cNvPr>
          <p:cNvSpPr/>
          <p:nvPr/>
        </p:nvSpPr>
        <p:spPr>
          <a:xfrm>
            <a:off x="7495621" y="5888114"/>
            <a:ext cx="604761" cy="6047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CE8C452-1CCE-EC41-A88B-EEAEB113CFC3}"/>
              </a:ext>
            </a:extLst>
          </p:cNvPr>
          <p:cNvCxnSpPr>
            <a:cxnSpLocks/>
            <a:stCxn id="12" idx="6"/>
            <a:endCxn id="14" idx="0"/>
          </p:cNvCxnSpPr>
          <p:nvPr/>
        </p:nvCxnSpPr>
        <p:spPr>
          <a:xfrm>
            <a:off x="9667446" y="2862224"/>
            <a:ext cx="979615" cy="89304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EE80DA3B-80FB-B648-8E25-D1D8B86D294E}"/>
              </a:ext>
            </a:extLst>
          </p:cNvPr>
          <p:cNvSpPr/>
          <p:nvPr/>
        </p:nvSpPr>
        <p:spPr>
          <a:xfrm>
            <a:off x="1507283" y="3559533"/>
            <a:ext cx="604761" cy="60476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ED8B63F-D8A9-4B44-9301-BD419E1F2125}"/>
              </a:ext>
            </a:extLst>
          </p:cNvPr>
          <p:cNvSpPr/>
          <p:nvPr/>
        </p:nvSpPr>
        <p:spPr>
          <a:xfrm>
            <a:off x="2833976" y="3126619"/>
            <a:ext cx="604761" cy="6047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1C7F087-42A4-914A-A1BC-7DB73BB0C853}"/>
              </a:ext>
            </a:extLst>
          </p:cNvPr>
          <p:cNvSpPr/>
          <p:nvPr/>
        </p:nvSpPr>
        <p:spPr>
          <a:xfrm>
            <a:off x="2112044" y="2476609"/>
            <a:ext cx="604761" cy="6047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5630E9D-6944-4F41-A950-4B9CFCB3179D}"/>
              </a:ext>
            </a:extLst>
          </p:cNvPr>
          <p:cNvSpPr/>
          <p:nvPr/>
        </p:nvSpPr>
        <p:spPr>
          <a:xfrm>
            <a:off x="2531595" y="4036407"/>
            <a:ext cx="604761" cy="604761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F1D1239-9ACC-8044-B95E-C5E34DAAFBA6}"/>
              </a:ext>
            </a:extLst>
          </p:cNvPr>
          <p:cNvSpPr/>
          <p:nvPr/>
        </p:nvSpPr>
        <p:spPr>
          <a:xfrm>
            <a:off x="6076305" y="3734026"/>
            <a:ext cx="604761" cy="6047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E696DA4-B93F-C146-BAA8-25F5298E749A}"/>
              </a:ext>
            </a:extLst>
          </p:cNvPr>
          <p:cNvCxnSpPr>
            <a:cxnSpLocks/>
            <a:stCxn id="29" idx="6"/>
            <a:endCxn id="8" idx="2"/>
          </p:cNvCxnSpPr>
          <p:nvPr/>
        </p:nvCxnSpPr>
        <p:spPr>
          <a:xfrm flipV="1">
            <a:off x="2716805" y="2559844"/>
            <a:ext cx="1661867" cy="219146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58AFF2D3-1472-2E43-B348-2239A4D1A257}"/>
              </a:ext>
            </a:extLst>
          </p:cNvPr>
          <p:cNvCxnSpPr>
            <a:cxnSpLocks/>
            <a:stCxn id="31" idx="4"/>
            <a:endCxn id="4" idx="2"/>
          </p:cNvCxnSpPr>
          <p:nvPr/>
        </p:nvCxnSpPr>
        <p:spPr>
          <a:xfrm rot="16200000" flipH="1">
            <a:off x="2664913" y="4810231"/>
            <a:ext cx="1778662" cy="144053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483DE6E-1688-5340-B539-3CA483E628D0}"/>
              </a:ext>
            </a:extLst>
          </p:cNvPr>
          <p:cNvCxnSpPr>
            <a:cxnSpLocks/>
            <a:stCxn id="25" idx="4"/>
            <a:endCxn id="31" idx="2"/>
          </p:cNvCxnSpPr>
          <p:nvPr/>
        </p:nvCxnSpPr>
        <p:spPr>
          <a:xfrm rot="16200000" flipH="1">
            <a:off x="2083382" y="3890575"/>
            <a:ext cx="174494" cy="72193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2EFE2802-9A0A-E34D-8698-102AB4703205}"/>
              </a:ext>
            </a:extLst>
          </p:cNvPr>
          <p:cNvCxnSpPr>
            <a:cxnSpLocks/>
            <a:stCxn id="25" idx="0"/>
            <a:endCxn id="29" idx="2"/>
          </p:cNvCxnSpPr>
          <p:nvPr/>
        </p:nvCxnSpPr>
        <p:spPr>
          <a:xfrm rot="5400000" flipH="1" flipV="1">
            <a:off x="1570583" y="3018072"/>
            <a:ext cx="780543" cy="30238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8852C117-7F84-504E-9BC4-0623365E32C4}"/>
              </a:ext>
            </a:extLst>
          </p:cNvPr>
          <p:cNvCxnSpPr>
            <a:cxnSpLocks/>
            <a:stCxn id="8" idx="6"/>
            <a:endCxn id="105" idx="2"/>
          </p:cNvCxnSpPr>
          <p:nvPr/>
        </p:nvCxnSpPr>
        <p:spPr>
          <a:xfrm>
            <a:off x="4983433" y="2559844"/>
            <a:ext cx="1630174" cy="10888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7883714A-D202-A64A-8470-8FEA086BA84C}"/>
              </a:ext>
            </a:extLst>
          </p:cNvPr>
          <p:cNvCxnSpPr>
            <a:cxnSpLocks/>
            <a:stCxn id="16" idx="6"/>
            <a:endCxn id="107" idx="4"/>
          </p:cNvCxnSpPr>
          <p:nvPr/>
        </p:nvCxnSpPr>
        <p:spPr>
          <a:xfrm flipV="1">
            <a:off x="8100382" y="5891275"/>
            <a:ext cx="1560023" cy="29922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80E44376-D502-C74C-8CA7-353B4D5061E9}"/>
              </a:ext>
            </a:extLst>
          </p:cNvPr>
          <p:cNvCxnSpPr>
            <a:cxnSpLocks/>
            <a:stCxn id="33" idx="6"/>
            <a:endCxn id="12" idx="4"/>
          </p:cNvCxnSpPr>
          <p:nvPr/>
        </p:nvCxnSpPr>
        <p:spPr>
          <a:xfrm flipV="1">
            <a:off x="6681066" y="3164604"/>
            <a:ext cx="2684000" cy="87180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78908099-422D-0A49-B4F4-E88963FD8E6E}"/>
              </a:ext>
            </a:extLst>
          </p:cNvPr>
          <p:cNvCxnSpPr>
            <a:cxnSpLocks/>
            <a:stCxn id="31" idx="6"/>
            <a:endCxn id="33" idx="2"/>
          </p:cNvCxnSpPr>
          <p:nvPr/>
        </p:nvCxnSpPr>
        <p:spPr>
          <a:xfrm flipV="1">
            <a:off x="3136356" y="4036407"/>
            <a:ext cx="2939949" cy="30238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35BC9E26-DD9E-1B4A-A82C-5A344AF1AEED}"/>
              </a:ext>
            </a:extLst>
          </p:cNvPr>
          <p:cNvCxnSpPr>
            <a:cxnSpLocks/>
            <a:stCxn id="25" idx="6"/>
            <a:endCxn id="27" idx="2"/>
          </p:cNvCxnSpPr>
          <p:nvPr/>
        </p:nvCxnSpPr>
        <p:spPr>
          <a:xfrm flipV="1">
            <a:off x="2112044" y="3429000"/>
            <a:ext cx="721932" cy="43291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D115C67D-44C7-9A48-80F7-81C2995A0B5E}"/>
              </a:ext>
            </a:extLst>
          </p:cNvPr>
          <p:cNvCxnSpPr>
            <a:cxnSpLocks/>
            <a:stCxn id="6" idx="7"/>
            <a:endCxn id="33" idx="0"/>
          </p:cNvCxnSpPr>
          <p:nvPr/>
        </p:nvCxnSpPr>
        <p:spPr>
          <a:xfrm rot="16200000" flipH="1">
            <a:off x="5626823" y="2982164"/>
            <a:ext cx="409293" cy="1094431"/>
          </a:xfrm>
          <a:prstGeom prst="bentConnector3">
            <a:avLst>
              <a:gd name="adj1" fmla="val -7749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CA280E45-3E1D-834E-8B0C-961C9877D030}"/>
              </a:ext>
            </a:extLst>
          </p:cNvPr>
          <p:cNvCxnSpPr>
            <a:cxnSpLocks/>
            <a:stCxn id="27" idx="6"/>
            <a:endCxn id="6" idx="2"/>
          </p:cNvCxnSpPr>
          <p:nvPr/>
        </p:nvCxnSpPr>
        <p:spPr>
          <a:xfrm>
            <a:off x="3438737" y="3429000"/>
            <a:ext cx="1329322" cy="10954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A9531169-6F43-AA4E-90F5-64F7C20C2205}"/>
              </a:ext>
            </a:extLst>
          </p:cNvPr>
          <p:cNvCxnSpPr>
            <a:cxnSpLocks/>
            <a:stCxn id="4" idx="6"/>
            <a:endCxn id="16" idx="2"/>
          </p:cNvCxnSpPr>
          <p:nvPr/>
        </p:nvCxnSpPr>
        <p:spPr>
          <a:xfrm flipV="1">
            <a:off x="4879273" y="6190495"/>
            <a:ext cx="2616348" cy="22933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9A11DAEA-6517-0A42-BEB4-F5396566CFE5}"/>
              </a:ext>
            </a:extLst>
          </p:cNvPr>
          <p:cNvSpPr/>
          <p:nvPr/>
        </p:nvSpPr>
        <p:spPr>
          <a:xfrm>
            <a:off x="6613607" y="2366352"/>
            <a:ext cx="604761" cy="6047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7C5403E1-B0D8-ED44-B21B-91CF056326CC}"/>
              </a:ext>
            </a:extLst>
          </p:cNvPr>
          <p:cNvSpPr/>
          <p:nvPr/>
        </p:nvSpPr>
        <p:spPr>
          <a:xfrm>
            <a:off x="9358024" y="5286514"/>
            <a:ext cx="604761" cy="60476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3225C2F2-B3B4-7840-ACF2-E1DA3FC4AA48}"/>
              </a:ext>
            </a:extLst>
          </p:cNvPr>
          <p:cNvCxnSpPr>
            <a:cxnSpLocks/>
            <a:stCxn id="105" idx="6"/>
            <a:endCxn id="12" idx="2"/>
          </p:cNvCxnSpPr>
          <p:nvPr/>
        </p:nvCxnSpPr>
        <p:spPr>
          <a:xfrm>
            <a:off x="7218368" y="2668733"/>
            <a:ext cx="1844317" cy="19349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AB53BCAE-B8E8-0F4E-96AC-45335F420C82}"/>
              </a:ext>
            </a:extLst>
          </p:cNvPr>
          <p:cNvCxnSpPr>
            <a:cxnSpLocks/>
            <a:stCxn id="14" idx="6"/>
            <a:endCxn id="107" idx="6"/>
          </p:cNvCxnSpPr>
          <p:nvPr/>
        </p:nvCxnSpPr>
        <p:spPr>
          <a:xfrm flipH="1">
            <a:off x="9962785" y="4057654"/>
            <a:ext cx="986656" cy="1531241"/>
          </a:xfrm>
          <a:prstGeom prst="bentConnector3">
            <a:avLst>
              <a:gd name="adj1" fmla="val -2316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A0176472-59B9-7141-94EC-705C340CCA30}"/>
              </a:ext>
            </a:extLst>
          </p:cNvPr>
          <p:cNvSpPr/>
          <p:nvPr/>
        </p:nvSpPr>
        <p:spPr>
          <a:xfrm>
            <a:off x="8760305" y="4412689"/>
            <a:ext cx="604761" cy="60476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E1591F38-446B-144A-9E08-CAA95183959E}"/>
              </a:ext>
            </a:extLst>
          </p:cNvPr>
          <p:cNvCxnSpPr>
            <a:cxnSpLocks/>
            <a:stCxn id="129" idx="6"/>
            <a:endCxn id="14" idx="3"/>
          </p:cNvCxnSpPr>
          <p:nvPr/>
        </p:nvCxnSpPr>
        <p:spPr>
          <a:xfrm flipV="1">
            <a:off x="9365066" y="4271469"/>
            <a:ext cx="1068179" cy="44360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22B101A6-F3B8-1C46-A2CF-85AD1D793F45}"/>
              </a:ext>
            </a:extLst>
          </p:cNvPr>
          <p:cNvCxnSpPr>
            <a:cxnSpLocks/>
            <a:stCxn id="3" idx="6"/>
            <a:endCxn id="129" idx="4"/>
          </p:cNvCxnSpPr>
          <p:nvPr/>
        </p:nvCxnSpPr>
        <p:spPr>
          <a:xfrm flipV="1">
            <a:off x="7655435" y="5017450"/>
            <a:ext cx="1407251" cy="519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E3943198-076D-6C40-A154-18E9B788600F}"/>
              </a:ext>
            </a:extLst>
          </p:cNvPr>
          <p:cNvSpPr/>
          <p:nvPr/>
        </p:nvSpPr>
        <p:spPr>
          <a:xfrm>
            <a:off x="7050674" y="4720262"/>
            <a:ext cx="604761" cy="6047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41B99B7-33F5-B44A-978F-731FF49C6D45}"/>
              </a:ext>
            </a:extLst>
          </p:cNvPr>
          <p:cNvSpPr/>
          <p:nvPr/>
        </p:nvSpPr>
        <p:spPr>
          <a:xfrm>
            <a:off x="5514712" y="4852391"/>
            <a:ext cx="604761" cy="604761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B4F6596-F612-0C4A-9EC3-1E5C7ACCF0E4}"/>
              </a:ext>
            </a:extLst>
          </p:cNvPr>
          <p:cNvCxnSpPr>
            <a:cxnSpLocks/>
            <a:stCxn id="5" idx="0"/>
            <a:endCxn id="33" idx="4"/>
          </p:cNvCxnSpPr>
          <p:nvPr/>
        </p:nvCxnSpPr>
        <p:spPr>
          <a:xfrm rot="5400000" flipH="1" flipV="1">
            <a:off x="5841087" y="4314793"/>
            <a:ext cx="513604" cy="56159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DDBB77C-AF5E-8842-9AEF-953A1862E7F1}"/>
              </a:ext>
            </a:extLst>
          </p:cNvPr>
          <p:cNvCxnSpPr>
            <a:cxnSpLocks/>
            <a:stCxn id="5" idx="5"/>
            <a:endCxn id="3" idx="4"/>
          </p:cNvCxnSpPr>
          <p:nvPr/>
        </p:nvCxnSpPr>
        <p:spPr>
          <a:xfrm rot="5400000" flipH="1" flipV="1">
            <a:off x="6670199" y="4685731"/>
            <a:ext cx="43564" cy="1322147"/>
          </a:xfrm>
          <a:prstGeom prst="bentConnector3">
            <a:avLst>
              <a:gd name="adj1" fmla="val -72804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FF30B11-2A14-A149-84A7-7A55F039EB8F}"/>
                  </a:ext>
                </a:extLst>
              </p14:cNvPr>
              <p14:cNvContentPartPr/>
              <p14:nvPr/>
            </p14:nvContentPartPr>
            <p14:xfrm>
              <a:off x="955461" y="2672726"/>
              <a:ext cx="9820080" cy="16412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FF30B11-2A14-A149-84A7-7A55F039EB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7461" y="2654726"/>
                <a:ext cx="9855720" cy="167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CD1269C-EEDA-CE43-AC41-26E35C0F0184}"/>
                  </a:ext>
                </a:extLst>
              </p14:cNvPr>
              <p14:cNvContentPartPr/>
              <p14:nvPr/>
            </p14:nvContentPartPr>
            <p14:xfrm>
              <a:off x="668181" y="2665166"/>
              <a:ext cx="10598760" cy="15652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CD1269C-EEDA-CE43-AC41-26E35C0F018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0181" y="2647166"/>
                <a:ext cx="10634400" cy="160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4171436-DE14-1045-B82A-D984992F0044}"/>
                  </a:ext>
                </a:extLst>
              </p14:cNvPr>
              <p14:cNvContentPartPr/>
              <p14:nvPr/>
            </p14:nvContentPartPr>
            <p14:xfrm>
              <a:off x="600141" y="3322886"/>
              <a:ext cx="9888120" cy="22384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4171436-DE14-1045-B82A-D984992F004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2141" y="3305246"/>
                <a:ext cx="9923760" cy="227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91626F5-D722-E543-BCB2-01CDDB4F6DD9}"/>
                  </a:ext>
                </a:extLst>
              </p14:cNvPr>
              <p14:cNvContentPartPr/>
              <p14:nvPr/>
            </p14:nvContentPartPr>
            <p14:xfrm>
              <a:off x="721101" y="4003286"/>
              <a:ext cx="10341720" cy="23367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91626F5-D722-E543-BCB2-01CDDB4F6DD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3101" y="3985286"/>
                <a:ext cx="10377360" cy="237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3733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42A9D-54C3-9D48-B3D4-776EF7C0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One or two </a:t>
            </a:r>
            <a:r>
              <a:rPr lang="fi-FI" dirty="0" err="1"/>
              <a:t>paths</a:t>
            </a:r>
            <a:endParaRPr lang="en-FI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D103E69-0F3B-784A-ACC4-E2A2435C3EFF}"/>
              </a:ext>
            </a:extLst>
          </p:cNvPr>
          <p:cNvSpPr/>
          <p:nvPr/>
        </p:nvSpPr>
        <p:spPr>
          <a:xfrm>
            <a:off x="4274512" y="6117449"/>
            <a:ext cx="604761" cy="604761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BDFCCC-58FB-E845-BBA6-0CAD552B9D50}"/>
              </a:ext>
            </a:extLst>
          </p:cNvPr>
          <p:cNvSpPr/>
          <p:nvPr/>
        </p:nvSpPr>
        <p:spPr>
          <a:xfrm>
            <a:off x="4768059" y="3236168"/>
            <a:ext cx="604761" cy="604761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11A59CC-2010-B94D-AA98-04DDB86D584C}"/>
              </a:ext>
            </a:extLst>
          </p:cNvPr>
          <p:cNvSpPr/>
          <p:nvPr/>
        </p:nvSpPr>
        <p:spPr>
          <a:xfrm>
            <a:off x="4378672" y="2257463"/>
            <a:ext cx="604761" cy="604761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56BCB6F-5B97-6A41-BACC-2948AC230093}"/>
              </a:ext>
            </a:extLst>
          </p:cNvPr>
          <p:cNvSpPr/>
          <p:nvPr/>
        </p:nvSpPr>
        <p:spPr>
          <a:xfrm>
            <a:off x="9062685" y="2559843"/>
            <a:ext cx="604761" cy="60476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4A23296-A675-454A-BCFB-3285C13725D2}"/>
              </a:ext>
            </a:extLst>
          </p:cNvPr>
          <p:cNvSpPr/>
          <p:nvPr/>
        </p:nvSpPr>
        <p:spPr>
          <a:xfrm>
            <a:off x="10344680" y="3755273"/>
            <a:ext cx="604761" cy="60476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D8BF517-1E62-D340-A51B-D1245A19E372}"/>
              </a:ext>
            </a:extLst>
          </p:cNvPr>
          <p:cNvSpPr/>
          <p:nvPr/>
        </p:nvSpPr>
        <p:spPr>
          <a:xfrm>
            <a:off x="7495621" y="5888114"/>
            <a:ext cx="604761" cy="6047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CE8C452-1CCE-EC41-A88B-EEAEB113CFC3}"/>
              </a:ext>
            </a:extLst>
          </p:cNvPr>
          <p:cNvCxnSpPr>
            <a:cxnSpLocks/>
            <a:stCxn id="12" idx="6"/>
            <a:endCxn id="14" idx="0"/>
          </p:cNvCxnSpPr>
          <p:nvPr/>
        </p:nvCxnSpPr>
        <p:spPr>
          <a:xfrm>
            <a:off x="9667446" y="2862224"/>
            <a:ext cx="979615" cy="89304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EE80DA3B-80FB-B648-8E25-D1D8B86D294E}"/>
              </a:ext>
            </a:extLst>
          </p:cNvPr>
          <p:cNvSpPr/>
          <p:nvPr/>
        </p:nvSpPr>
        <p:spPr>
          <a:xfrm>
            <a:off x="1507283" y="3559533"/>
            <a:ext cx="604761" cy="60476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ED8B63F-D8A9-4B44-9301-BD419E1F2125}"/>
              </a:ext>
            </a:extLst>
          </p:cNvPr>
          <p:cNvSpPr/>
          <p:nvPr/>
        </p:nvSpPr>
        <p:spPr>
          <a:xfrm>
            <a:off x="2833976" y="3126619"/>
            <a:ext cx="604761" cy="6047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1C7F087-42A4-914A-A1BC-7DB73BB0C853}"/>
              </a:ext>
            </a:extLst>
          </p:cNvPr>
          <p:cNvSpPr/>
          <p:nvPr/>
        </p:nvSpPr>
        <p:spPr>
          <a:xfrm>
            <a:off x="2112044" y="2476609"/>
            <a:ext cx="604761" cy="6047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5630E9D-6944-4F41-A950-4B9CFCB3179D}"/>
              </a:ext>
            </a:extLst>
          </p:cNvPr>
          <p:cNvSpPr/>
          <p:nvPr/>
        </p:nvSpPr>
        <p:spPr>
          <a:xfrm>
            <a:off x="2531595" y="4036407"/>
            <a:ext cx="604761" cy="604761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F1D1239-9ACC-8044-B95E-C5E34DAAFBA6}"/>
              </a:ext>
            </a:extLst>
          </p:cNvPr>
          <p:cNvSpPr/>
          <p:nvPr/>
        </p:nvSpPr>
        <p:spPr>
          <a:xfrm>
            <a:off x="6076305" y="3734026"/>
            <a:ext cx="604761" cy="6047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E696DA4-B93F-C146-BAA8-25F5298E749A}"/>
              </a:ext>
            </a:extLst>
          </p:cNvPr>
          <p:cNvCxnSpPr>
            <a:cxnSpLocks/>
            <a:stCxn id="29" idx="6"/>
            <a:endCxn id="8" idx="2"/>
          </p:cNvCxnSpPr>
          <p:nvPr/>
        </p:nvCxnSpPr>
        <p:spPr>
          <a:xfrm flipV="1">
            <a:off x="2716805" y="2559844"/>
            <a:ext cx="1661867" cy="219146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58AFF2D3-1472-2E43-B348-2239A4D1A257}"/>
              </a:ext>
            </a:extLst>
          </p:cNvPr>
          <p:cNvCxnSpPr>
            <a:cxnSpLocks/>
            <a:stCxn id="31" idx="4"/>
            <a:endCxn id="4" idx="2"/>
          </p:cNvCxnSpPr>
          <p:nvPr/>
        </p:nvCxnSpPr>
        <p:spPr>
          <a:xfrm rot="16200000" flipH="1">
            <a:off x="2664913" y="4810231"/>
            <a:ext cx="1778662" cy="144053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483DE6E-1688-5340-B539-3CA483E628D0}"/>
              </a:ext>
            </a:extLst>
          </p:cNvPr>
          <p:cNvCxnSpPr>
            <a:cxnSpLocks/>
            <a:stCxn id="25" idx="4"/>
            <a:endCxn id="31" idx="2"/>
          </p:cNvCxnSpPr>
          <p:nvPr/>
        </p:nvCxnSpPr>
        <p:spPr>
          <a:xfrm rot="16200000" flipH="1">
            <a:off x="2083382" y="3890575"/>
            <a:ext cx="174494" cy="72193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2EFE2802-9A0A-E34D-8698-102AB4703205}"/>
              </a:ext>
            </a:extLst>
          </p:cNvPr>
          <p:cNvCxnSpPr>
            <a:cxnSpLocks/>
            <a:stCxn id="25" idx="0"/>
            <a:endCxn id="29" idx="2"/>
          </p:cNvCxnSpPr>
          <p:nvPr/>
        </p:nvCxnSpPr>
        <p:spPr>
          <a:xfrm rot="5400000" flipH="1" flipV="1">
            <a:off x="1570583" y="3018072"/>
            <a:ext cx="780543" cy="30238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8852C117-7F84-504E-9BC4-0623365E32C4}"/>
              </a:ext>
            </a:extLst>
          </p:cNvPr>
          <p:cNvCxnSpPr>
            <a:cxnSpLocks/>
            <a:stCxn id="8" idx="6"/>
            <a:endCxn id="105" idx="2"/>
          </p:cNvCxnSpPr>
          <p:nvPr/>
        </p:nvCxnSpPr>
        <p:spPr>
          <a:xfrm>
            <a:off x="4983433" y="2559844"/>
            <a:ext cx="1630174" cy="10888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7883714A-D202-A64A-8470-8FEA086BA84C}"/>
              </a:ext>
            </a:extLst>
          </p:cNvPr>
          <p:cNvCxnSpPr>
            <a:cxnSpLocks/>
            <a:stCxn id="16" idx="0"/>
            <a:endCxn id="12" idx="3"/>
          </p:cNvCxnSpPr>
          <p:nvPr/>
        </p:nvCxnSpPr>
        <p:spPr>
          <a:xfrm rot="5400000" flipH="1" flipV="1">
            <a:off x="7068589" y="3805453"/>
            <a:ext cx="2812075" cy="1353248"/>
          </a:xfrm>
          <a:prstGeom prst="bentConnector3">
            <a:avLst>
              <a:gd name="adj1" fmla="val 8924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80E44376-D502-C74C-8CA7-353B4D5061E9}"/>
              </a:ext>
            </a:extLst>
          </p:cNvPr>
          <p:cNvCxnSpPr>
            <a:cxnSpLocks/>
            <a:stCxn id="33" idx="6"/>
            <a:endCxn id="12" idx="4"/>
          </p:cNvCxnSpPr>
          <p:nvPr/>
        </p:nvCxnSpPr>
        <p:spPr>
          <a:xfrm flipV="1">
            <a:off x="6681066" y="3164604"/>
            <a:ext cx="2684000" cy="87180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78908099-422D-0A49-B4F4-E88963FD8E6E}"/>
              </a:ext>
            </a:extLst>
          </p:cNvPr>
          <p:cNvCxnSpPr>
            <a:cxnSpLocks/>
            <a:stCxn id="31" idx="6"/>
            <a:endCxn id="33" idx="2"/>
          </p:cNvCxnSpPr>
          <p:nvPr/>
        </p:nvCxnSpPr>
        <p:spPr>
          <a:xfrm flipV="1">
            <a:off x="3136356" y="4036407"/>
            <a:ext cx="2939949" cy="30238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35BC9E26-DD9E-1B4A-A82C-5A344AF1AEED}"/>
              </a:ext>
            </a:extLst>
          </p:cNvPr>
          <p:cNvCxnSpPr>
            <a:cxnSpLocks/>
            <a:stCxn id="25" idx="6"/>
            <a:endCxn id="27" idx="2"/>
          </p:cNvCxnSpPr>
          <p:nvPr/>
        </p:nvCxnSpPr>
        <p:spPr>
          <a:xfrm flipV="1">
            <a:off x="2112044" y="3429000"/>
            <a:ext cx="721932" cy="43291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D115C67D-44C7-9A48-80F7-81C2995A0B5E}"/>
              </a:ext>
            </a:extLst>
          </p:cNvPr>
          <p:cNvCxnSpPr>
            <a:cxnSpLocks/>
            <a:stCxn id="6" idx="7"/>
            <a:endCxn id="33" idx="0"/>
          </p:cNvCxnSpPr>
          <p:nvPr/>
        </p:nvCxnSpPr>
        <p:spPr>
          <a:xfrm rot="16200000" flipH="1">
            <a:off x="5626823" y="2982164"/>
            <a:ext cx="409293" cy="1094431"/>
          </a:xfrm>
          <a:prstGeom prst="bentConnector3">
            <a:avLst>
              <a:gd name="adj1" fmla="val -7749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CA280E45-3E1D-834E-8B0C-961C9877D030}"/>
              </a:ext>
            </a:extLst>
          </p:cNvPr>
          <p:cNvCxnSpPr>
            <a:cxnSpLocks/>
            <a:stCxn id="27" idx="6"/>
            <a:endCxn id="6" idx="2"/>
          </p:cNvCxnSpPr>
          <p:nvPr/>
        </p:nvCxnSpPr>
        <p:spPr>
          <a:xfrm>
            <a:off x="3438737" y="3429000"/>
            <a:ext cx="1329322" cy="10954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A9531169-6F43-AA4E-90F5-64F7C20C2205}"/>
              </a:ext>
            </a:extLst>
          </p:cNvPr>
          <p:cNvCxnSpPr>
            <a:cxnSpLocks/>
            <a:stCxn id="4" idx="6"/>
            <a:endCxn id="16" idx="2"/>
          </p:cNvCxnSpPr>
          <p:nvPr/>
        </p:nvCxnSpPr>
        <p:spPr>
          <a:xfrm flipV="1">
            <a:off x="4879273" y="6190495"/>
            <a:ext cx="2616348" cy="22933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9A11DAEA-6517-0A42-BEB4-F5396566CFE5}"/>
              </a:ext>
            </a:extLst>
          </p:cNvPr>
          <p:cNvSpPr/>
          <p:nvPr/>
        </p:nvSpPr>
        <p:spPr>
          <a:xfrm>
            <a:off x="6613607" y="2366352"/>
            <a:ext cx="604761" cy="6047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7C5403E1-B0D8-ED44-B21B-91CF056326CC}"/>
              </a:ext>
            </a:extLst>
          </p:cNvPr>
          <p:cNvSpPr/>
          <p:nvPr/>
        </p:nvSpPr>
        <p:spPr>
          <a:xfrm>
            <a:off x="9358024" y="5286514"/>
            <a:ext cx="604761" cy="60476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3225C2F2-B3B4-7840-ACF2-E1DA3FC4AA48}"/>
              </a:ext>
            </a:extLst>
          </p:cNvPr>
          <p:cNvCxnSpPr>
            <a:cxnSpLocks/>
            <a:stCxn id="105" idx="6"/>
            <a:endCxn id="12" idx="2"/>
          </p:cNvCxnSpPr>
          <p:nvPr/>
        </p:nvCxnSpPr>
        <p:spPr>
          <a:xfrm>
            <a:off x="7218368" y="2668733"/>
            <a:ext cx="1844317" cy="19349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AB53BCAE-B8E8-0F4E-96AC-45335F420C82}"/>
              </a:ext>
            </a:extLst>
          </p:cNvPr>
          <p:cNvCxnSpPr>
            <a:cxnSpLocks/>
            <a:stCxn id="14" idx="6"/>
            <a:endCxn id="107" idx="6"/>
          </p:cNvCxnSpPr>
          <p:nvPr/>
        </p:nvCxnSpPr>
        <p:spPr>
          <a:xfrm flipH="1">
            <a:off x="9962785" y="4057654"/>
            <a:ext cx="986656" cy="1531241"/>
          </a:xfrm>
          <a:prstGeom prst="bentConnector3">
            <a:avLst>
              <a:gd name="adj1" fmla="val -2316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A0176472-59B9-7141-94EC-705C340CCA30}"/>
              </a:ext>
            </a:extLst>
          </p:cNvPr>
          <p:cNvSpPr/>
          <p:nvPr/>
        </p:nvSpPr>
        <p:spPr>
          <a:xfrm>
            <a:off x="8760305" y="4412689"/>
            <a:ext cx="604761" cy="60476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E1591F38-446B-144A-9E08-CAA95183959E}"/>
              </a:ext>
            </a:extLst>
          </p:cNvPr>
          <p:cNvCxnSpPr>
            <a:cxnSpLocks/>
            <a:stCxn id="129" idx="6"/>
            <a:endCxn id="14" idx="3"/>
          </p:cNvCxnSpPr>
          <p:nvPr/>
        </p:nvCxnSpPr>
        <p:spPr>
          <a:xfrm flipV="1">
            <a:off x="9365066" y="4271469"/>
            <a:ext cx="1068179" cy="44360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22B101A6-F3B8-1C46-A2CF-85AD1D793F45}"/>
              </a:ext>
            </a:extLst>
          </p:cNvPr>
          <p:cNvCxnSpPr>
            <a:cxnSpLocks/>
            <a:stCxn id="3" idx="6"/>
            <a:endCxn id="129" idx="4"/>
          </p:cNvCxnSpPr>
          <p:nvPr/>
        </p:nvCxnSpPr>
        <p:spPr>
          <a:xfrm flipV="1">
            <a:off x="7655435" y="5017450"/>
            <a:ext cx="1407251" cy="519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E3943198-076D-6C40-A154-18E9B788600F}"/>
              </a:ext>
            </a:extLst>
          </p:cNvPr>
          <p:cNvSpPr/>
          <p:nvPr/>
        </p:nvSpPr>
        <p:spPr>
          <a:xfrm>
            <a:off x="7050674" y="4720262"/>
            <a:ext cx="604761" cy="6047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41B99B7-33F5-B44A-978F-731FF49C6D45}"/>
              </a:ext>
            </a:extLst>
          </p:cNvPr>
          <p:cNvSpPr/>
          <p:nvPr/>
        </p:nvSpPr>
        <p:spPr>
          <a:xfrm>
            <a:off x="5514712" y="4852391"/>
            <a:ext cx="604761" cy="604761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B4F6596-F612-0C4A-9EC3-1E5C7ACCF0E4}"/>
              </a:ext>
            </a:extLst>
          </p:cNvPr>
          <p:cNvCxnSpPr>
            <a:cxnSpLocks/>
            <a:stCxn id="5" idx="0"/>
            <a:endCxn id="33" idx="4"/>
          </p:cNvCxnSpPr>
          <p:nvPr/>
        </p:nvCxnSpPr>
        <p:spPr>
          <a:xfrm rot="5400000" flipH="1" flipV="1">
            <a:off x="5841087" y="4314793"/>
            <a:ext cx="513604" cy="56159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DDBB77C-AF5E-8842-9AEF-953A1862E7F1}"/>
              </a:ext>
            </a:extLst>
          </p:cNvPr>
          <p:cNvCxnSpPr>
            <a:cxnSpLocks/>
            <a:stCxn id="5" idx="5"/>
            <a:endCxn id="3" idx="4"/>
          </p:cNvCxnSpPr>
          <p:nvPr/>
        </p:nvCxnSpPr>
        <p:spPr>
          <a:xfrm rot="5400000" flipH="1" flipV="1">
            <a:off x="6670199" y="4685731"/>
            <a:ext cx="43564" cy="1322147"/>
          </a:xfrm>
          <a:prstGeom prst="bentConnector3">
            <a:avLst>
              <a:gd name="adj1" fmla="val -72804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FF30B11-2A14-A149-84A7-7A55F039EB8F}"/>
                  </a:ext>
                </a:extLst>
              </p14:cNvPr>
              <p14:cNvContentPartPr/>
              <p14:nvPr/>
            </p14:nvContentPartPr>
            <p14:xfrm>
              <a:off x="955461" y="2672726"/>
              <a:ext cx="9820080" cy="16412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FF30B11-2A14-A149-84A7-7A55F039EB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7461" y="2654730"/>
                <a:ext cx="9855720" cy="16768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CD1269C-EEDA-CE43-AC41-26E35C0F0184}"/>
                  </a:ext>
                </a:extLst>
              </p14:cNvPr>
              <p14:cNvContentPartPr/>
              <p14:nvPr/>
            </p14:nvContentPartPr>
            <p14:xfrm>
              <a:off x="668181" y="2665166"/>
              <a:ext cx="10598760" cy="15652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CD1269C-EEDA-CE43-AC41-26E35C0F018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0181" y="2647170"/>
                <a:ext cx="10634400" cy="16009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CD4B25DA-BDFB-CD40-9715-1F52B7C3C591}"/>
                  </a:ext>
                </a:extLst>
              </p14:cNvPr>
              <p14:cNvContentPartPr/>
              <p14:nvPr/>
            </p14:nvContentPartPr>
            <p14:xfrm>
              <a:off x="857181" y="3882325"/>
              <a:ext cx="9880560" cy="15955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CD4B25DA-BDFB-CD40-9715-1F52B7C3C59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9181" y="3864685"/>
                <a:ext cx="9916200" cy="163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2706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42A9D-54C3-9D48-B3D4-776EF7C0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One, two or </a:t>
            </a:r>
            <a:r>
              <a:rPr lang="fi-FI" dirty="0" err="1"/>
              <a:t>three</a:t>
            </a:r>
            <a:r>
              <a:rPr lang="fi-FI" dirty="0"/>
              <a:t> </a:t>
            </a:r>
            <a:r>
              <a:rPr lang="fi-FI" dirty="0" err="1"/>
              <a:t>paths</a:t>
            </a:r>
            <a:endParaRPr lang="en-FI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D103E69-0F3B-784A-ACC4-E2A2435C3EFF}"/>
              </a:ext>
            </a:extLst>
          </p:cNvPr>
          <p:cNvSpPr/>
          <p:nvPr/>
        </p:nvSpPr>
        <p:spPr>
          <a:xfrm>
            <a:off x="4274512" y="6117449"/>
            <a:ext cx="604761" cy="604761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BDFCCC-58FB-E845-BBA6-0CAD552B9D50}"/>
              </a:ext>
            </a:extLst>
          </p:cNvPr>
          <p:cNvSpPr/>
          <p:nvPr/>
        </p:nvSpPr>
        <p:spPr>
          <a:xfrm>
            <a:off x="4768059" y="3236168"/>
            <a:ext cx="604761" cy="604761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11A59CC-2010-B94D-AA98-04DDB86D584C}"/>
              </a:ext>
            </a:extLst>
          </p:cNvPr>
          <p:cNvSpPr/>
          <p:nvPr/>
        </p:nvSpPr>
        <p:spPr>
          <a:xfrm>
            <a:off x="4378672" y="2257463"/>
            <a:ext cx="604761" cy="604761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56BCB6F-5B97-6A41-BACC-2948AC230093}"/>
              </a:ext>
            </a:extLst>
          </p:cNvPr>
          <p:cNvSpPr/>
          <p:nvPr/>
        </p:nvSpPr>
        <p:spPr>
          <a:xfrm>
            <a:off x="9062685" y="2559843"/>
            <a:ext cx="604761" cy="60476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4A23296-A675-454A-BCFB-3285C13725D2}"/>
              </a:ext>
            </a:extLst>
          </p:cNvPr>
          <p:cNvSpPr/>
          <p:nvPr/>
        </p:nvSpPr>
        <p:spPr>
          <a:xfrm>
            <a:off x="10344680" y="3755273"/>
            <a:ext cx="604761" cy="60476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D8BF517-1E62-D340-A51B-D1245A19E372}"/>
              </a:ext>
            </a:extLst>
          </p:cNvPr>
          <p:cNvSpPr/>
          <p:nvPr/>
        </p:nvSpPr>
        <p:spPr>
          <a:xfrm>
            <a:off x="7495621" y="5888114"/>
            <a:ext cx="604761" cy="6047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CE8C452-1CCE-EC41-A88B-EEAEB113CFC3}"/>
              </a:ext>
            </a:extLst>
          </p:cNvPr>
          <p:cNvCxnSpPr>
            <a:cxnSpLocks/>
            <a:stCxn id="12" idx="6"/>
            <a:endCxn id="14" idx="0"/>
          </p:cNvCxnSpPr>
          <p:nvPr/>
        </p:nvCxnSpPr>
        <p:spPr>
          <a:xfrm>
            <a:off x="9667446" y="2862224"/>
            <a:ext cx="979615" cy="89304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EE80DA3B-80FB-B648-8E25-D1D8B86D294E}"/>
              </a:ext>
            </a:extLst>
          </p:cNvPr>
          <p:cNvSpPr/>
          <p:nvPr/>
        </p:nvSpPr>
        <p:spPr>
          <a:xfrm>
            <a:off x="1507283" y="3559533"/>
            <a:ext cx="604761" cy="60476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ED8B63F-D8A9-4B44-9301-BD419E1F2125}"/>
              </a:ext>
            </a:extLst>
          </p:cNvPr>
          <p:cNvSpPr/>
          <p:nvPr/>
        </p:nvSpPr>
        <p:spPr>
          <a:xfrm>
            <a:off x="2833976" y="3126619"/>
            <a:ext cx="604761" cy="6047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1C7F087-42A4-914A-A1BC-7DB73BB0C853}"/>
              </a:ext>
            </a:extLst>
          </p:cNvPr>
          <p:cNvSpPr/>
          <p:nvPr/>
        </p:nvSpPr>
        <p:spPr>
          <a:xfrm>
            <a:off x="2112044" y="2476609"/>
            <a:ext cx="604761" cy="6047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5630E9D-6944-4F41-A950-4B9CFCB3179D}"/>
              </a:ext>
            </a:extLst>
          </p:cNvPr>
          <p:cNvSpPr/>
          <p:nvPr/>
        </p:nvSpPr>
        <p:spPr>
          <a:xfrm>
            <a:off x="2531595" y="4036407"/>
            <a:ext cx="604761" cy="604761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F1D1239-9ACC-8044-B95E-C5E34DAAFBA6}"/>
              </a:ext>
            </a:extLst>
          </p:cNvPr>
          <p:cNvSpPr/>
          <p:nvPr/>
        </p:nvSpPr>
        <p:spPr>
          <a:xfrm>
            <a:off x="6076305" y="3734026"/>
            <a:ext cx="604761" cy="6047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E696DA4-B93F-C146-BAA8-25F5298E749A}"/>
              </a:ext>
            </a:extLst>
          </p:cNvPr>
          <p:cNvCxnSpPr>
            <a:cxnSpLocks/>
            <a:stCxn id="29" idx="6"/>
            <a:endCxn id="8" idx="2"/>
          </p:cNvCxnSpPr>
          <p:nvPr/>
        </p:nvCxnSpPr>
        <p:spPr>
          <a:xfrm flipV="1">
            <a:off x="2716805" y="2559844"/>
            <a:ext cx="1661867" cy="219146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483DE6E-1688-5340-B539-3CA483E628D0}"/>
              </a:ext>
            </a:extLst>
          </p:cNvPr>
          <p:cNvCxnSpPr>
            <a:cxnSpLocks/>
            <a:stCxn id="25" idx="4"/>
            <a:endCxn id="31" idx="2"/>
          </p:cNvCxnSpPr>
          <p:nvPr/>
        </p:nvCxnSpPr>
        <p:spPr>
          <a:xfrm rot="16200000" flipH="1">
            <a:off x="2083382" y="3890575"/>
            <a:ext cx="174494" cy="72193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2EFE2802-9A0A-E34D-8698-102AB4703205}"/>
              </a:ext>
            </a:extLst>
          </p:cNvPr>
          <p:cNvCxnSpPr>
            <a:cxnSpLocks/>
            <a:stCxn id="25" idx="0"/>
            <a:endCxn id="29" idx="2"/>
          </p:cNvCxnSpPr>
          <p:nvPr/>
        </p:nvCxnSpPr>
        <p:spPr>
          <a:xfrm rot="5400000" flipH="1" flipV="1">
            <a:off x="1570583" y="3018072"/>
            <a:ext cx="780543" cy="30238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8852C117-7F84-504E-9BC4-0623365E32C4}"/>
              </a:ext>
            </a:extLst>
          </p:cNvPr>
          <p:cNvCxnSpPr>
            <a:cxnSpLocks/>
            <a:stCxn id="8" idx="6"/>
            <a:endCxn id="105" idx="2"/>
          </p:cNvCxnSpPr>
          <p:nvPr/>
        </p:nvCxnSpPr>
        <p:spPr>
          <a:xfrm>
            <a:off x="4983433" y="2559844"/>
            <a:ext cx="1630174" cy="10888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7883714A-D202-A64A-8470-8FEA086BA84C}"/>
              </a:ext>
            </a:extLst>
          </p:cNvPr>
          <p:cNvCxnSpPr>
            <a:cxnSpLocks/>
            <a:stCxn id="16" idx="6"/>
            <a:endCxn id="107" idx="4"/>
          </p:cNvCxnSpPr>
          <p:nvPr/>
        </p:nvCxnSpPr>
        <p:spPr>
          <a:xfrm flipV="1">
            <a:off x="8100382" y="5891275"/>
            <a:ext cx="1560023" cy="29922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80E44376-D502-C74C-8CA7-353B4D5061E9}"/>
              </a:ext>
            </a:extLst>
          </p:cNvPr>
          <p:cNvCxnSpPr>
            <a:cxnSpLocks/>
            <a:stCxn id="33" idx="6"/>
            <a:endCxn id="12" idx="4"/>
          </p:cNvCxnSpPr>
          <p:nvPr/>
        </p:nvCxnSpPr>
        <p:spPr>
          <a:xfrm flipV="1">
            <a:off x="6681066" y="3164604"/>
            <a:ext cx="2684000" cy="87180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78908099-422D-0A49-B4F4-E88963FD8E6E}"/>
              </a:ext>
            </a:extLst>
          </p:cNvPr>
          <p:cNvCxnSpPr>
            <a:cxnSpLocks/>
            <a:stCxn id="31" idx="6"/>
            <a:endCxn id="33" idx="2"/>
          </p:cNvCxnSpPr>
          <p:nvPr/>
        </p:nvCxnSpPr>
        <p:spPr>
          <a:xfrm flipV="1">
            <a:off x="3136356" y="4036407"/>
            <a:ext cx="2939949" cy="30238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35BC9E26-DD9E-1B4A-A82C-5A344AF1AEED}"/>
              </a:ext>
            </a:extLst>
          </p:cNvPr>
          <p:cNvCxnSpPr>
            <a:cxnSpLocks/>
            <a:stCxn id="25" idx="6"/>
            <a:endCxn id="27" idx="2"/>
          </p:cNvCxnSpPr>
          <p:nvPr/>
        </p:nvCxnSpPr>
        <p:spPr>
          <a:xfrm flipV="1">
            <a:off x="2112044" y="3429000"/>
            <a:ext cx="721932" cy="43291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D115C67D-44C7-9A48-80F7-81C2995A0B5E}"/>
              </a:ext>
            </a:extLst>
          </p:cNvPr>
          <p:cNvCxnSpPr>
            <a:cxnSpLocks/>
            <a:stCxn id="6" idx="7"/>
            <a:endCxn id="33" idx="0"/>
          </p:cNvCxnSpPr>
          <p:nvPr/>
        </p:nvCxnSpPr>
        <p:spPr>
          <a:xfrm rot="16200000" flipH="1">
            <a:off x="5626823" y="2982164"/>
            <a:ext cx="409293" cy="1094431"/>
          </a:xfrm>
          <a:prstGeom prst="bentConnector3">
            <a:avLst>
              <a:gd name="adj1" fmla="val -7749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CA280E45-3E1D-834E-8B0C-961C9877D030}"/>
              </a:ext>
            </a:extLst>
          </p:cNvPr>
          <p:cNvCxnSpPr>
            <a:cxnSpLocks/>
            <a:stCxn id="27" idx="6"/>
            <a:endCxn id="6" idx="2"/>
          </p:cNvCxnSpPr>
          <p:nvPr/>
        </p:nvCxnSpPr>
        <p:spPr>
          <a:xfrm>
            <a:off x="3438737" y="3429000"/>
            <a:ext cx="1329322" cy="10954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A9531169-6F43-AA4E-90F5-64F7C20C2205}"/>
              </a:ext>
            </a:extLst>
          </p:cNvPr>
          <p:cNvCxnSpPr>
            <a:cxnSpLocks/>
            <a:stCxn id="4" idx="6"/>
            <a:endCxn id="16" idx="2"/>
          </p:cNvCxnSpPr>
          <p:nvPr/>
        </p:nvCxnSpPr>
        <p:spPr>
          <a:xfrm flipV="1">
            <a:off x="4879273" y="6190495"/>
            <a:ext cx="2616348" cy="22933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9A11DAEA-6517-0A42-BEB4-F5396566CFE5}"/>
              </a:ext>
            </a:extLst>
          </p:cNvPr>
          <p:cNvSpPr/>
          <p:nvPr/>
        </p:nvSpPr>
        <p:spPr>
          <a:xfrm>
            <a:off x="6613607" y="2366352"/>
            <a:ext cx="604761" cy="6047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7C5403E1-B0D8-ED44-B21B-91CF056326CC}"/>
              </a:ext>
            </a:extLst>
          </p:cNvPr>
          <p:cNvSpPr/>
          <p:nvPr/>
        </p:nvSpPr>
        <p:spPr>
          <a:xfrm>
            <a:off x="9358024" y="5286514"/>
            <a:ext cx="604761" cy="60476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3225C2F2-B3B4-7840-ACF2-E1DA3FC4AA48}"/>
              </a:ext>
            </a:extLst>
          </p:cNvPr>
          <p:cNvCxnSpPr>
            <a:cxnSpLocks/>
            <a:stCxn id="105" idx="6"/>
            <a:endCxn id="12" idx="2"/>
          </p:cNvCxnSpPr>
          <p:nvPr/>
        </p:nvCxnSpPr>
        <p:spPr>
          <a:xfrm>
            <a:off x="7218368" y="2668733"/>
            <a:ext cx="1844317" cy="19349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AB53BCAE-B8E8-0F4E-96AC-45335F420C82}"/>
              </a:ext>
            </a:extLst>
          </p:cNvPr>
          <p:cNvCxnSpPr>
            <a:cxnSpLocks/>
            <a:stCxn id="14" idx="6"/>
            <a:endCxn id="107" idx="6"/>
          </p:cNvCxnSpPr>
          <p:nvPr/>
        </p:nvCxnSpPr>
        <p:spPr>
          <a:xfrm flipH="1">
            <a:off x="9962785" y="4057654"/>
            <a:ext cx="986656" cy="1531241"/>
          </a:xfrm>
          <a:prstGeom prst="bentConnector3">
            <a:avLst>
              <a:gd name="adj1" fmla="val -2316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A0176472-59B9-7141-94EC-705C340CCA30}"/>
              </a:ext>
            </a:extLst>
          </p:cNvPr>
          <p:cNvSpPr/>
          <p:nvPr/>
        </p:nvSpPr>
        <p:spPr>
          <a:xfrm>
            <a:off x="8760305" y="4412689"/>
            <a:ext cx="604761" cy="60476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E1591F38-446B-144A-9E08-CAA95183959E}"/>
              </a:ext>
            </a:extLst>
          </p:cNvPr>
          <p:cNvCxnSpPr>
            <a:cxnSpLocks/>
            <a:stCxn id="129" idx="6"/>
            <a:endCxn id="14" idx="3"/>
          </p:cNvCxnSpPr>
          <p:nvPr/>
        </p:nvCxnSpPr>
        <p:spPr>
          <a:xfrm flipV="1">
            <a:off x="9365066" y="4271469"/>
            <a:ext cx="1068179" cy="44360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22B101A6-F3B8-1C46-A2CF-85AD1D793F45}"/>
              </a:ext>
            </a:extLst>
          </p:cNvPr>
          <p:cNvCxnSpPr>
            <a:cxnSpLocks/>
            <a:stCxn id="3" idx="6"/>
            <a:endCxn id="129" idx="4"/>
          </p:cNvCxnSpPr>
          <p:nvPr/>
        </p:nvCxnSpPr>
        <p:spPr>
          <a:xfrm flipV="1">
            <a:off x="7655435" y="5017450"/>
            <a:ext cx="1407251" cy="519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E3943198-076D-6C40-A154-18E9B788600F}"/>
              </a:ext>
            </a:extLst>
          </p:cNvPr>
          <p:cNvSpPr/>
          <p:nvPr/>
        </p:nvSpPr>
        <p:spPr>
          <a:xfrm>
            <a:off x="7050674" y="4720262"/>
            <a:ext cx="604761" cy="6047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B4F6596-F612-0C4A-9EC3-1E5C7ACCF0E4}"/>
              </a:ext>
            </a:extLst>
          </p:cNvPr>
          <p:cNvCxnSpPr>
            <a:cxnSpLocks/>
            <a:stCxn id="3" idx="2"/>
            <a:endCxn id="33" idx="4"/>
          </p:cNvCxnSpPr>
          <p:nvPr/>
        </p:nvCxnSpPr>
        <p:spPr>
          <a:xfrm rot="10800000">
            <a:off x="6378686" y="4338787"/>
            <a:ext cx="671988" cy="68385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0B68FD0E-0AA6-8843-8BC1-0D16EDFAA799}"/>
              </a:ext>
            </a:extLst>
          </p:cNvPr>
          <p:cNvSpPr/>
          <p:nvPr/>
        </p:nvSpPr>
        <p:spPr>
          <a:xfrm>
            <a:off x="1519828" y="5232021"/>
            <a:ext cx="604761" cy="60476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2768F06-D620-8E4E-BA6B-4F14CC815F3E}"/>
              </a:ext>
            </a:extLst>
          </p:cNvPr>
          <p:cNvCxnSpPr>
            <a:cxnSpLocks/>
            <a:stCxn id="7" idx="4"/>
            <a:endCxn id="4" idx="2"/>
          </p:cNvCxnSpPr>
          <p:nvPr/>
        </p:nvCxnSpPr>
        <p:spPr>
          <a:xfrm rot="16200000" flipH="1">
            <a:off x="2756836" y="4902154"/>
            <a:ext cx="583048" cy="245230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204E305-4A9D-F14E-B89C-FD2B5D8C8786}"/>
              </a:ext>
            </a:extLst>
          </p:cNvPr>
          <p:cNvCxnSpPr>
            <a:cxnSpLocks/>
            <a:stCxn id="31" idx="4"/>
            <a:endCxn id="7" idx="0"/>
          </p:cNvCxnSpPr>
          <p:nvPr/>
        </p:nvCxnSpPr>
        <p:spPr>
          <a:xfrm rot="5400000">
            <a:off x="2032667" y="4430711"/>
            <a:ext cx="590853" cy="101176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775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42A9D-54C3-9D48-B3D4-776EF7C0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One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two</a:t>
            </a:r>
            <a:r>
              <a:rPr lang="fi-FI" dirty="0"/>
              <a:t> </a:t>
            </a:r>
            <a:r>
              <a:rPr lang="fi-FI" dirty="0" err="1"/>
              <a:t>paths</a:t>
            </a:r>
            <a:endParaRPr lang="en-FI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D103E69-0F3B-784A-ACC4-E2A2435C3EFF}"/>
              </a:ext>
            </a:extLst>
          </p:cNvPr>
          <p:cNvSpPr/>
          <p:nvPr/>
        </p:nvSpPr>
        <p:spPr>
          <a:xfrm>
            <a:off x="6058356" y="5734090"/>
            <a:ext cx="604761" cy="604761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  <a:endParaRPr lang="en-FI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BDFCCC-58FB-E845-BBA6-0CAD552B9D50}"/>
              </a:ext>
            </a:extLst>
          </p:cNvPr>
          <p:cNvSpPr/>
          <p:nvPr/>
        </p:nvSpPr>
        <p:spPr>
          <a:xfrm>
            <a:off x="4768059" y="3561462"/>
            <a:ext cx="604761" cy="604761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/>
              <a:t>2</a:t>
            </a:r>
            <a:endParaRPr lang="en-FI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11A59CC-2010-B94D-AA98-04DDB86D584C}"/>
              </a:ext>
            </a:extLst>
          </p:cNvPr>
          <p:cNvSpPr/>
          <p:nvPr/>
        </p:nvSpPr>
        <p:spPr>
          <a:xfrm>
            <a:off x="4378672" y="2257463"/>
            <a:ext cx="604761" cy="604761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  <a:endParaRPr lang="en-FI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56BCB6F-5B97-6A41-BACC-2948AC230093}"/>
              </a:ext>
            </a:extLst>
          </p:cNvPr>
          <p:cNvSpPr/>
          <p:nvPr/>
        </p:nvSpPr>
        <p:spPr>
          <a:xfrm>
            <a:off x="7131258" y="2257461"/>
            <a:ext cx="604761" cy="60476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  <a:endParaRPr lang="en-FI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4A23296-A675-454A-BCFB-3285C13725D2}"/>
              </a:ext>
            </a:extLst>
          </p:cNvPr>
          <p:cNvSpPr/>
          <p:nvPr/>
        </p:nvSpPr>
        <p:spPr>
          <a:xfrm>
            <a:off x="10344680" y="3755273"/>
            <a:ext cx="604761" cy="60476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E</a:t>
            </a:r>
            <a:endParaRPr lang="en-FI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D8BF517-1E62-D340-A51B-D1245A19E372}"/>
              </a:ext>
            </a:extLst>
          </p:cNvPr>
          <p:cNvSpPr/>
          <p:nvPr/>
        </p:nvSpPr>
        <p:spPr>
          <a:xfrm>
            <a:off x="7495621" y="5888114"/>
            <a:ext cx="604761" cy="604761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/>
              <a:t>13</a:t>
            </a:r>
            <a:endParaRPr lang="en-FI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CE8C452-1CCE-EC41-A88B-EEAEB113CFC3}"/>
              </a:ext>
            </a:extLst>
          </p:cNvPr>
          <p:cNvCxnSpPr>
            <a:cxnSpLocks/>
            <a:stCxn id="12" idx="4"/>
            <a:endCxn id="33" idx="0"/>
          </p:cNvCxnSpPr>
          <p:nvPr/>
        </p:nvCxnSpPr>
        <p:spPr>
          <a:xfrm rot="5400000">
            <a:off x="6638096" y="2763989"/>
            <a:ext cx="697311" cy="893776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EE80DA3B-80FB-B648-8E25-D1D8B86D294E}"/>
              </a:ext>
            </a:extLst>
          </p:cNvPr>
          <p:cNvSpPr/>
          <p:nvPr/>
        </p:nvSpPr>
        <p:spPr>
          <a:xfrm>
            <a:off x="1507283" y="3559533"/>
            <a:ext cx="604761" cy="60476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S</a:t>
            </a:r>
            <a:endParaRPr lang="en-FI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ED8B63F-D8A9-4B44-9301-BD419E1F2125}"/>
              </a:ext>
            </a:extLst>
          </p:cNvPr>
          <p:cNvSpPr/>
          <p:nvPr/>
        </p:nvSpPr>
        <p:spPr>
          <a:xfrm>
            <a:off x="2888631" y="3563066"/>
            <a:ext cx="604761" cy="6047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1C7F087-42A4-914A-A1BC-7DB73BB0C853}"/>
              </a:ext>
            </a:extLst>
          </p:cNvPr>
          <p:cNvSpPr/>
          <p:nvPr/>
        </p:nvSpPr>
        <p:spPr>
          <a:xfrm>
            <a:off x="9667446" y="4624428"/>
            <a:ext cx="604761" cy="60476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/>
              <a:t>15</a:t>
            </a:r>
            <a:endParaRPr lang="en-FI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5630E9D-6944-4F41-A950-4B9CFCB3179D}"/>
              </a:ext>
            </a:extLst>
          </p:cNvPr>
          <p:cNvSpPr/>
          <p:nvPr/>
        </p:nvSpPr>
        <p:spPr>
          <a:xfrm>
            <a:off x="3574502" y="4774841"/>
            <a:ext cx="604761" cy="604761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  <a:endParaRPr lang="en-FI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F1D1239-9ACC-8044-B95E-C5E34DAAFBA6}"/>
              </a:ext>
            </a:extLst>
          </p:cNvPr>
          <p:cNvSpPr/>
          <p:nvPr/>
        </p:nvSpPr>
        <p:spPr>
          <a:xfrm>
            <a:off x="6237482" y="3559533"/>
            <a:ext cx="604761" cy="604761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  <a:endParaRPr lang="en-FI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483DE6E-1688-5340-B539-3CA483E628D0}"/>
              </a:ext>
            </a:extLst>
          </p:cNvPr>
          <p:cNvCxnSpPr>
            <a:cxnSpLocks/>
            <a:stCxn id="27" idx="4"/>
            <a:endCxn id="31" idx="2"/>
          </p:cNvCxnSpPr>
          <p:nvPr/>
        </p:nvCxnSpPr>
        <p:spPr>
          <a:xfrm rot="16200000" flipH="1">
            <a:off x="2928060" y="4430779"/>
            <a:ext cx="909395" cy="38349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2EFE2802-9A0A-E34D-8698-102AB4703205}"/>
              </a:ext>
            </a:extLst>
          </p:cNvPr>
          <p:cNvCxnSpPr>
            <a:cxnSpLocks/>
            <a:stCxn id="107" idx="6"/>
            <a:endCxn id="29" idx="2"/>
          </p:cNvCxnSpPr>
          <p:nvPr/>
        </p:nvCxnSpPr>
        <p:spPr>
          <a:xfrm flipV="1">
            <a:off x="8990212" y="4926809"/>
            <a:ext cx="677234" cy="50490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8852C117-7F84-504E-9BC4-0623365E32C4}"/>
              </a:ext>
            </a:extLst>
          </p:cNvPr>
          <p:cNvCxnSpPr>
            <a:cxnSpLocks/>
            <a:stCxn id="8" idx="6"/>
            <a:endCxn id="105" idx="2"/>
          </p:cNvCxnSpPr>
          <p:nvPr/>
        </p:nvCxnSpPr>
        <p:spPr>
          <a:xfrm flipV="1">
            <a:off x="4983433" y="2559843"/>
            <a:ext cx="790491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7883714A-D202-A64A-8470-8FEA086BA84C}"/>
              </a:ext>
            </a:extLst>
          </p:cNvPr>
          <p:cNvCxnSpPr>
            <a:cxnSpLocks/>
            <a:stCxn id="16" idx="6"/>
            <a:endCxn id="107" idx="4"/>
          </p:cNvCxnSpPr>
          <p:nvPr/>
        </p:nvCxnSpPr>
        <p:spPr>
          <a:xfrm flipV="1">
            <a:off x="8100382" y="5734090"/>
            <a:ext cx="587450" cy="45640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35BC9E26-DD9E-1B4A-A82C-5A344AF1AEED}"/>
              </a:ext>
            </a:extLst>
          </p:cNvPr>
          <p:cNvCxnSpPr>
            <a:cxnSpLocks/>
            <a:stCxn id="25" idx="6"/>
            <a:endCxn id="27" idx="2"/>
          </p:cNvCxnSpPr>
          <p:nvPr/>
        </p:nvCxnSpPr>
        <p:spPr>
          <a:xfrm>
            <a:off x="2112044" y="3861914"/>
            <a:ext cx="776587" cy="353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D115C67D-44C7-9A48-80F7-81C2995A0B5E}"/>
              </a:ext>
            </a:extLst>
          </p:cNvPr>
          <p:cNvCxnSpPr>
            <a:cxnSpLocks/>
            <a:stCxn id="6" idx="6"/>
            <a:endCxn id="33" idx="2"/>
          </p:cNvCxnSpPr>
          <p:nvPr/>
        </p:nvCxnSpPr>
        <p:spPr>
          <a:xfrm flipV="1">
            <a:off x="5372820" y="3861914"/>
            <a:ext cx="864662" cy="192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CA280E45-3E1D-834E-8B0C-961C9877D030}"/>
              </a:ext>
            </a:extLst>
          </p:cNvPr>
          <p:cNvCxnSpPr>
            <a:cxnSpLocks/>
            <a:stCxn id="27" idx="6"/>
            <a:endCxn id="6" idx="2"/>
          </p:cNvCxnSpPr>
          <p:nvPr/>
        </p:nvCxnSpPr>
        <p:spPr>
          <a:xfrm flipV="1">
            <a:off x="3493392" y="3863843"/>
            <a:ext cx="1274667" cy="160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A9531169-6F43-AA4E-90F5-64F7C20C2205}"/>
              </a:ext>
            </a:extLst>
          </p:cNvPr>
          <p:cNvCxnSpPr>
            <a:cxnSpLocks/>
            <a:stCxn id="4" idx="6"/>
            <a:endCxn id="16" idx="2"/>
          </p:cNvCxnSpPr>
          <p:nvPr/>
        </p:nvCxnSpPr>
        <p:spPr>
          <a:xfrm>
            <a:off x="6663117" y="6036471"/>
            <a:ext cx="832504" cy="15402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9A11DAEA-6517-0A42-BEB4-F5396566CFE5}"/>
              </a:ext>
            </a:extLst>
          </p:cNvPr>
          <p:cNvSpPr/>
          <p:nvPr/>
        </p:nvSpPr>
        <p:spPr>
          <a:xfrm>
            <a:off x="5773924" y="2257462"/>
            <a:ext cx="604761" cy="6047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  <a:endParaRPr lang="en-FI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7C5403E1-B0D8-ED44-B21B-91CF056326CC}"/>
              </a:ext>
            </a:extLst>
          </p:cNvPr>
          <p:cNvSpPr/>
          <p:nvPr/>
        </p:nvSpPr>
        <p:spPr>
          <a:xfrm>
            <a:off x="8385451" y="5129329"/>
            <a:ext cx="604761" cy="6047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/>
              <a:t>14</a:t>
            </a:r>
            <a:endParaRPr lang="en-FI" dirty="0"/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3225C2F2-B3B4-7840-ACF2-E1DA3FC4AA48}"/>
              </a:ext>
            </a:extLst>
          </p:cNvPr>
          <p:cNvCxnSpPr>
            <a:cxnSpLocks/>
            <a:stCxn id="105" idx="6"/>
            <a:endCxn id="12" idx="2"/>
          </p:cNvCxnSpPr>
          <p:nvPr/>
        </p:nvCxnSpPr>
        <p:spPr>
          <a:xfrm flipV="1">
            <a:off x="6378685" y="2559842"/>
            <a:ext cx="752573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AB53BCAE-B8E8-0F4E-96AC-45335F420C82}"/>
              </a:ext>
            </a:extLst>
          </p:cNvPr>
          <p:cNvCxnSpPr>
            <a:cxnSpLocks/>
            <a:stCxn id="14" idx="6"/>
            <a:endCxn id="29" idx="6"/>
          </p:cNvCxnSpPr>
          <p:nvPr/>
        </p:nvCxnSpPr>
        <p:spPr>
          <a:xfrm flipH="1">
            <a:off x="10272207" y="4057654"/>
            <a:ext cx="677234" cy="869155"/>
          </a:xfrm>
          <a:prstGeom prst="bentConnector3">
            <a:avLst>
              <a:gd name="adj1" fmla="val -3375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A0176472-59B9-7141-94EC-705C340CCA30}"/>
              </a:ext>
            </a:extLst>
          </p:cNvPr>
          <p:cNvSpPr/>
          <p:nvPr/>
        </p:nvSpPr>
        <p:spPr>
          <a:xfrm>
            <a:off x="8880393" y="3693396"/>
            <a:ext cx="604761" cy="60476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  <a:endParaRPr lang="en-FI" dirty="0"/>
          </a:p>
        </p:txBody>
      </p: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E1591F38-446B-144A-9E08-CAA95183959E}"/>
              </a:ext>
            </a:extLst>
          </p:cNvPr>
          <p:cNvCxnSpPr>
            <a:cxnSpLocks/>
            <a:stCxn id="129" idx="6"/>
            <a:endCxn id="14" idx="2"/>
          </p:cNvCxnSpPr>
          <p:nvPr/>
        </p:nvCxnSpPr>
        <p:spPr>
          <a:xfrm>
            <a:off x="9485154" y="3995777"/>
            <a:ext cx="859526" cy="6187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22B101A6-F3B8-1C46-A2CF-85AD1D793F45}"/>
              </a:ext>
            </a:extLst>
          </p:cNvPr>
          <p:cNvCxnSpPr>
            <a:cxnSpLocks/>
            <a:stCxn id="3" idx="6"/>
            <a:endCxn id="129" idx="2"/>
          </p:cNvCxnSpPr>
          <p:nvPr/>
        </p:nvCxnSpPr>
        <p:spPr>
          <a:xfrm>
            <a:off x="8402762" y="3995777"/>
            <a:ext cx="477631" cy="1270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E3943198-076D-6C40-A154-18E9B788600F}"/>
              </a:ext>
            </a:extLst>
          </p:cNvPr>
          <p:cNvSpPr/>
          <p:nvPr/>
        </p:nvSpPr>
        <p:spPr>
          <a:xfrm>
            <a:off x="7798001" y="3693396"/>
            <a:ext cx="604761" cy="6047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  <a:endParaRPr lang="en-FI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B4F6596-F612-0C4A-9EC3-1E5C7ACCF0E4}"/>
              </a:ext>
            </a:extLst>
          </p:cNvPr>
          <p:cNvCxnSpPr>
            <a:cxnSpLocks/>
            <a:stCxn id="3" idx="2"/>
            <a:endCxn id="33" idx="6"/>
          </p:cNvCxnSpPr>
          <p:nvPr/>
        </p:nvCxnSpPr>
        <p:spPr>
          <a:xfrm rot="10800000">
            <a:off x="6842243" y="3861915"/>
            <a:ext cx="955758" cy="13386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0B68FD0E-0AA6-8843-8BC1-0D16EDFAA799}"/>
              </a:ext>
            </a:extLst>
          </p:cNvPr>
          <p:cNvSpPr/>
          <p:nvPr/>
        </p:nvSpPr>
        <p:spPr>
          <a:xfrm>
            <a:off x="4768059" y="5744713"/>
            <a:ext cx="604761" cy="60476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  <a:endParaRPr lang="en-FI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2768F06-D620-8E4E-BA6B-4F14CC815F3E}"/>
              </a:ext>
            </a:extLst>
          </p:cNvPr>
          <p:cNvCxnSpPr>
            <a:cxnSpLocks/>
            <a:stCxn id="7" idx="6"/>
            <a:endCxn id="4" idx="2"/>
          </p:cNvCxnSpPr>
          <p:nvPr/>
        </p:nvCxnSpPr>
        <p:spPr>
          <a:xfrm flipV="1">
            <a:off x="5372820" y="6036471"/>
            <a:ext cx="685536" cy="1062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204E305-4A9D-F14E-B89C-FD2B5D8C8786}"/>
              </a:ext>
            </a:extLst>
          </p:cNvPr>
          <p:cNvCxnSpPr>
            <a:cxnSpLocks/>
            <a:stCxn id="31" idx="4"/>
            <a:endCxn id="7" idx="0"/>
          </p:cNvCxnSpPr>
          <p:nvPr/>
        </p:nvCxnSpPr>
        <p:spPr>
          <a:xfrm rot="16200000" flipH="1">
            <a:off x="4291106" y="4965378"/>
            <a:ext cx="365111" cy="119355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7">
            <a:extLst>
              <a:ext uri="{FF2B5EF4-FFF2-40B4-BE49-F238E27FC236}">
                <a16:creationId xmlns:a16="http://schemas.microsoft.com/office/drawing/2014/main" id="{88522843-F045-40F4-BF53-4ED6894AABF5}"/>
              </a:ext>
            </a:extLst>
          </p:cNvPr>
          <p:cNvSpPr/>
          <p:nvPr/>
        </p:nvSpPr>
        <p:spPr>
          <a:xfrm>
            <a:off x="3005336" y="2118025"/>
            <a:ext cx="604761" cy="604761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  <a:endParaRPr lang="en-FI" dirty="0"/>
          </a:p>
        </p:txBody>
      </p:sp>
      <p:cxnSp>
        <p:nvCxnSpPr>
          <p:cNvPr id="61" name="Connector: Elbow 79">
            <a:extLst>
              <a:ext uri="{FF2B5EF4-FFF2-40B4-BE49-F238E27FC236}">
                <a16:creationId xmlns:a16="http://schemas.microsoft.com/office/drawing/2014/main" id="{AD82777F-872D-4B14-A85C-3A429863C4CF}"/>
              </a:ext>
            </a:extLst>
          </p:cNvPr>
          <p:cNvCxnSpPr>
            <a:cxnSpLocks/>
            <a:stCxn id="25" idx="0"/>
            <a:endCxn id="59" idx="2"/>
          </p:cNvCxnSpPr>
          <p:nvPr/>
        </p:nvCxnSpPr>
        <p:spPr>
          <a:xfrm rot="5400000" flipH="1" flipV="1">
            <a:off x="1837937" y="2392134"/>
            <a:ext cx="1139127" cy="119567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79">
            <a:extLst>
              <a:ext uri="{FF2B5EF4-FFF2-40B4-BE49-F238E27FC236}">
                <a16:creationId xmlns:a16="http://schemas.microsoft.com/office/drawing/2014/main" id="{FF970E6E-67C5-4A20-ADC9-78BD66488812}"/>
              </a:ext>
            </a:extLst>
          </p:cNvPr>
          <p:cNvCxnSpPr>
            <a:cxnSpLocks/>
            <a:stCxn id="59" idx="6"/>
            <a:endCxn id="8" idx="2"/>
          </p:cNvCxnSpPr>
          <p:nvPr/>
        </p:nvCxnSpPr>
        <p:spPr>
          <a:xfrm>
            <a:off x="3610097" y="2420406"/>
            <a:ext cx="768575" cy="13943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104">
            <a:extLst>
              <a:ext uri="{FF2B5EF4-FFF2-40B4-BE49-F238E27FC236}">
                <a16:creationId xmlns:a16="http://schemas.microsoft.com/office/drawing/2014/main" id="{55A3B038-F168-4E9E-BB2E-19A6DC59EDE1}"/>
              </a:ext>
            </a:extLst>
          </p:cNvPr>
          <p:cNvSpPr/>
          <p:nvPr/>
        </p:nvSpPr>
        <p:spPr>
          <a:xfrm>
            <a:off x="8339196" y="1590827"/>
            <a:ext cx="604761" cy="6047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/>
              <a:t>ded1</a:t>
            </a:r>
            <a:endParaRPr lang="en-FI" sz="1200" dirty="0"/>
          </a:p>
        </p:txBody>
      </p:sp>
      <p:sp>
        <p:nvSpPr>
          <p:cNvPr id="90" name="Oval 104">
            <a:extLst>
              <a:ext uri="{FF2B5EF4-FFF2-40B4-BE49-F238E27FC236}">
                <a16:creationId xmlns:a16="http://schemas.microsoft.com/office/drawing/2014/main" id="{F86DDE48-70B8-4ED7-B05E-8545A84E8D34}"/>
              </a:ext>
            </a:extLst>
          </p:cNvPr>
          <p:cNvSpPr/>
          <p:nvPr/>
        </p:nvSpPr>
        <p:spPr>
          <a:xfrm>
            <a:off x="9328829" y="1702633"/>
            <a:ext cx="604761" cy="604761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/>
              <a:t>ded2</a:t>
            </a:r>
            <a:endParaRPr lang="en-FI" sz="1200" dirty="0"/>
          </a:p>
        </p:txBody>
      </p:sp>
      <p:cxnSp>
        <p:nvCxnSpPr>
          <p:cNvPr id="93" name="Connector: Elbow 16">
            <a:extLst>
              <a:ext uri="{FF2B5EF4-FFF2-40B4-BE49-F238E27FC236}">
                <a16:creationId xmlns:a16="http://schemas.microsoft.com/office/drawing/2014/main" id="{40D25137-000B-49F0-83A4-B286648CC6B0}"/>
              </a:ext>
            </a:extLst>
          </p:cNvPr>
          <p:cNvCxnSpPr>
            <a:cxnSpLocks/>
            <a:stCxn id="105" idx="7"/>
            <a:endCxn id="89" idx="2"/>
          </p:cNvCxnSpPr>
          <p:nvPr/>
        </p:nvCxnSpPr>
        <p:spPr>
          <a:xfrm rot="5400000" flipH="1" flipV="1">
            <a:off x="7088249" y="1095080"/>
            <a:ext cx="452819" cy="204907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16">
            <a:extLst>
              <a:ext uri="{FF2B5EF4-FFF2-40B4-BE49-F238E27FC236}">
                <a16:creationId xmlns:a16="http://schemas.microsoft.com/office/drawing/2014/main" id="{16FB3E99-FB2D-48D6-AA1C-19EBC8A5C305}"/>
              </a:ext>
            </a:extLst>
          </p:cNvPr>
          <p:cNvCxnSpPr>
            <a:cxnSpLocks/>
            <a:stCxn id="105" idx="0"/>
            <a:endCxn id="90" idx="0"/>
          </p:cNvCxnSpPr>
          <p:nvPr/>
        </p:nvCxnSpPr>
        <p:spPr>
          <a:xfrm rot="5400000" flipH="1" flipV="1">
            <a:off x="7576343" y="202596"/>
            <a:ext cx="554829" cy="3554905"/>
          </a:xfrm>
          <a:prstGeom prst="bentConnector3">
            <a:avLst>
              <a:gd name="adj1" fmla="val 14120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16">
            <a:extLst>
              <a:ext uri="{FF2B5EF4-FFF2-40B4-BE49-F238E27FC236}">
                <a16:creationId xmlns:a16="http://schemas.microsoft.com/office/drawing/2014/main" id="{4DDB7F44-670A-4BA4-B089-105D96ABB025}"/>
              </a:ext>
            </a:extLst>
          </p:cNvPr>
          <p:cNvCxnSpPr>
            <a:cxnSpLocks/>
            <a:stCxn id="12" idx="0"/>
            <a:endCxn id="89" idx="3"/>
          </p:cNvCxnSpPr>
          <p:nvPr/>
        </p:nvCxnSpPr>
        <p:spPr>
          <a:xfrm rot="5400000" flipH="1" flipV="1">
            <a:off x="7855481" y="1685181"/>
            <a:ext cx="150438" cy="99412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16">
            <a:extLst>
              <a:ext uri="{FF2B5EF4-FFF2-40B4-BE49-F238E27FC236}">
                <a16:creationId xmlns:a16="http://schemas.microsoft.com/office/drawing/2014/main" id="{00359345-4C55-45DF-919D-100FDC767914}"/>
              </a:ext>
            </a:extLst>
          </p:cNvPr>
          <p:cNvCxnSpPr>
            <a:cxnSpLocks/>
            <a:stCxn id="90" idx="2"/>
            <a:endCxn id="89" idx="6"/>
          </p:cNvCxnSpPr>
          <p:nvPr/>
        </p:nvCxnSpPr>
        <p:spPr>
          <a:xfrm rot="10800000">
            <a:off x="8943957" y="1893208"/>
            <a:ext cx="384872" cy="111806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16">
            <a:extLst>
              <a:ext uri="{FF2B5EF4-FFF2-40B4-BE49-F238E27FC236}">
                <a16:creationId xmlns:a16="http://schemas.microsoft.com/office/drawing/2014/main" id="{7DA61426-FCF5-4378-BF88-E1ABD3F09492}"/>
              </a:ext>
            </a:extLst>
          </p:cNvPr>
          <p:cNvCxnSpPr>
            <a:cxnSpLocks/>
            <a:stCxn id="3" idx="0"/>
            <a:endCxn id="90" idx="4"/>
          </p:cNvCxnSpPr>
          <p:nvPr/>
        </p:nvCxnSpPr>
        <p:spPr>
          <a:xfrm rot="5400000" flipH="1" flipV="1">
            <a:off x="8172795" y="2234981"/>
            <a:ext cx="1386002" cy="153082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295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42A9D-54C3-9D48-B3D4-776EF7C0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One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two</a:t>
            </a:r>
            <a:r>
              <a:rPr lang="fi-FI" dirty="0"/>
              <a:t> </a:t>
            </a:r>
            <a:r>
              <a:rPr lang="fi-FI" dirty="0" err="1"/>
              <a:t>paths</a:t>
            </a:r>
            <a:endParaRPr lang="en-FI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D103E69-0F3B-784A-ACC4-E2A2435C3EFF}"/>
              </a:ext>
            </a:extLst>
          </p:cNvPr>
          <p:cNvSpPr/>
          <p:nvPr/>
        </p:nvSpPr>
        <p:spPr>
          <a:xfrm>
            <a:off x="6058356" y="5734090"/>
            <a:ext cx="604761" cy="604761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  <a:endParaRPr lang="en-FI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BDFCCC-58FB-E845-BBA6-0CAD552B9D50}"/>
              </a:ext>
            </a:extLst>
          </p:cNvPr>
          <p:cNvSpPr/>
          <p:nvPr/>
        </p:nvSpPr>
        <p:spPr>
          <a:xfrm>
            <a:off x="4768059" y="3561462"/>
            <a:ext cx="604761" cy="604761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/>
              <a:t>2</a:t>
            </a:r>
            <a:endParaRPr lang="en-FI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11A59CC-2010-B94D-AA98-04DDB86D584C}"/>
              </a:ext>
            </a:extLst>
          </p:cNvPr>
          <p:cNvSpPr/>
          <p:nvPr/>
        </p:nvSpPr>
        <p:spPr>
          <a:xfrm>
            <a:off x="4378672" y="2257463"/>
            <a:ext cx="604761" cy="604761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  <a:endParaRPr lang="en-FI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56BCB6F-5B97-6A41-BACC-2948AC230093}"/>
              </a:ext>
            </a:extLst>
          </p:cNvPr>
          <p:cNvSpPr/>
          <p:nvPr/>
        </p:nvSpPr>
        <p:spPr>
          <a:xfrm>
            <a:off x="7099542" y="1513264"/>
            <a:ext cx="604761" cy="60476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  <a:endParaRPr lang="en-FI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4A23296-A675-454A-BCFB-3285C13725D2}"/>
              </a:ext>
            </a:extLst>
          </p:cNvPr>
          <p:cNvSpPr/>
          <p:nvPr/>
        </p:nvSpPr>
        <p:spPr>
          <a:xfrm>
            <a:off x="10344680" y="3755273"/>
            <a:ext cx="604761" cy="60476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E</a:t>
            </a:r>
            <a:endParaRPr lang="en-FI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D8BF517-1E62-D340-A51B-D1245A19E372}"/>
              </a:ext>
            </a:extLst>
          </p:cNvPr>
          <p:cNvSpPr/>
          <p:nvPr/>
        </p:nvSpPr>
        <p:spPr>
          <a:xfrm>
            <a:off x="7495621" y="5888114"/>
            <a:ext cx="604761" cy="604761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/>
              <a:t>13</a:t>
            </a:r>
            <a:endParaRPr lang="en-FI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CE8C452-1CCE-EC41-A88B-EEAEB113CFC3}"/>
              </a:ext>
            </a:extLst>
          </p:cNvPr>
          <p:cNvCxnSpPr>
            <a:cxnSpLocks/>
            <a:stCxn id="105" idx="4"/>
            <a:endCxn id="33" idx="0"/>
          </p:cNvCxnSpPr>
          <p:nvPr/>
        </p:nvCxnSpPr>
        <p:spPr>
          <a:xfrm rot="16200000" flipH="1">
            <a:off x="5550469" y="3388058"/>
            <a:ext cx="1265487" cy="21381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EE80DA3B-80FB-B648-8E25-D1D8B86D294E}"/>
              </a:ext>
            </a:extLst>
          </p:cNvPr>
          <p:cNvSpPr/>
          <p:nvPr/>
        </p:nvSpPr>
        <p:spPr>
          <a:xfrm>
            <a:off x="1507283" y="3559533"/>
            <a:ext cx="604761" cy="60476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S</a:t>
            </a:r>
            <a:endParaRPr lang="en-FI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ED8B63F-D8A9-4B44-9301-BD419E1F2125}"/>
              </a:ext>
            </a:extLst>
          </p:cNvPr>
          <p:cNvSpPr/>
          <p:nvPr/>
        </p:nvSpPr>
        <p:spPr>
          <a:xfrm>
            <a:off x="2888631" y="3563066"/>
            <a:ext cx="604761" cy="6047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1C7F087-42A4-914A-A1BC-7DB73BB0C853}"/>
              </a:ext>
            </a:extLst>
          </p:cNvPr>
          <p:cNvSpPr/>
          <p:nvPr/>
        </p:nvSpPr>
        <p:spPr>
          <a:xfrm>
            <a:off x="9667446" y="4624428"/>
            <a:ext cx="604761" cy="60476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/>
              <a:t>15</a:t>
            </a:r>
            <a:endParaRPr lang="en-FI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5630E9D-6944-4F41-A950-4B9CFCB3179D}"/>
              </a:ext>
            </a:extLst>
          </p:cNvPr>
          <p:cNvSpPr/>
          <p:nvPr/>
        </p:nvSpPr>
        <p:spPr>
          <a:xfrm>
            <a:off x="3574502" y="4774841"/>
            <a:ext cx="604761" cy="604761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  <a:endParaRPr lang="en-FI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F1D1239-9ACC-8044-B95E-C5E34DAAFBA6}"/>
              </a:ext>
            </a:extLst>
          </p:cNvPr>
          <p:cNvSpPr/>
          <p:nvPr/>
        </p:nvSpPr>
        <p:spPr>
          <a:xfrm>
            <a:off x="5987739" y="4127710"/>
            <a:ext cx="604761" cy="604761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  <a:endParaRPr lang="en-FI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483DE6E-1688-5340-B539-3CA483E628D0}"/>
              </a:ext>
            </a:extLst>
          </p:cNvPr>
          <p:cNvCxnSpPr>
            <a:cxnSpLocks/>
            <a:stCxn id="27" idx="4"/>
            <a:endCxn id="31" idx="2"/>
          </p:cNvCxnSpPr>
          <p:nvPr/>
        </p:nvCxnSpPr>
        <p:spPr>
          <a:xfrm rot="16200000" flipH="1">
            <a:off x="2928060" y="4430779"/>
            <a:ext cx="909395" cy="38349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2EFE2802-9A0A-E34D-8698-102AB4703205}"/>
              </a:ext>
            </a:extLst>
          </p:cNvPr>
          <p:cNvCxnSpPr>
            <a:cxnSpLocks/>
            <a:stCxn id="107" idx="6"/>
            <a:endCxn id="29" idx="2"/>
          </p:cNvCxnSpPr>
          <p:nvPr/>
        </p:nvCxnSpPr>
        <p:spPr>
          <a:xfrm flipV="1">
            <a:off x="8990212" y="4926809"/>
            <a:ext cx="677234" cy="50490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8852C117-7F84-504E-9BC4-0623365E32C4}"/>
              </a:ext>
            </a:extLst>
          </p:cNvPr>
          <p:cNvCxnSpPr>
            <a:cxnSpLocks/>
            <a:stCxn id="8" idx="6"/>
            <a:endCxn id="105" idx="2"/>
          </p:cNvCxnSpPr>
          <p:nvPr/>
        </p:nvCxnSpPr>
        <p:spPr>
          <a:xfrm flipV="1">
            <a:off x="4983433" y="2559843"/>
            <a:ext cx="790491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7883714A-D202-A64A-8470-8FEA086BA84C}"/>
              </a:ext>
            </a:extLst>
          </p:cNvPr>
          <p:cNvCxnSpPr>
            <a:cxnSpLocks/>
            <a:stCxn id="16" idx="6"/>
            <a:endCxn id="107" idx="4"/>
          </p:cNvCxnSpPr>
          <p:nvPr/>
        </p:nvCxnSpPr>
        <p:spPr>
          <a:xfrm flipV="1">
            <a:off x="8100382" y="5734090"/>
            <a:ext cx="587450" cy="45640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35BC9E26-DD9E-1B4A-A82C-5A344AF1AEED}"/>
              </a:ext>
            </a:extLst>
          </p:cNvPr>
          <p:cNvCxnSpPr>
            <a:cxnSpLocks/>
            <a:stCxn id="25" idx="6"/>
            <a:endCxn id="27" idx="2"/>
          </p:cNvCxnSpPr>
          <p:nvPr/>
        </p:nvCxnSpPr>
        <p:spPr>
          <a:xfrm>
            <a:off x="2112044" y="3861914"/>
            <a:ext cx="776587" cy="353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D115C67D-44C7-9A48-80F7-81C2995A0B5E}"/>
              </a:ext>
            </a:extLst>
          </p:cNvPr>
          <p:cNvCxnSpPr>
            <a:cxnSpLocks/>
            <a:stCxn id="6" idx="6"/>
            <a:endCxn id="33" idx="2"/>
          </p:cNvCxnSpPr>
          <p:nvPr/>
        </p:nvCxnSpPr>
        <p:spPr>
          <a:xfrm>
            <a:off x="5372820" y="3863843"/>
            <a:ext cx="614919" cy="56624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CA280E45-3E1D-834E-8B0C-961C9877D030}"/>
              </a:ext>
            </a:extLst>
          </p:cNvPr>
          <p:cNvCxnSpPr>
            <a:cxnSpLocks/>
            <a:stCxn id="27" idx="6"/>
            <a:endCxn id="6" idx="2"/>
          </p:cNvCxnSpPr>
          <p:nvPr/>
        </p:nvCxnSpPr>
        <p:spPr>
          <a:xfrm flipV="1">
            <a:off x="3493392" y="3863843"/>
            <a:ext cx="1274667" cy="160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A9531169-6F43-AA4E-90F5-64F7C20C2205}"/>
              </a:ext>
            </a:extLst>
          </p:cNvPr>
          <p:cNvCxnSpPr>
            <a:cxnSpLocks/>
            <a:stCxn id="4" idx="6"/>
            <a:endCxn id="16" idx="2"/>
          </p:cNvCxnSpPr>
          <p:nvPr/>
        </p:nvCxnSpPr>
        <p:spPr>
          <a:xfrm>
            <a:off x="6663117" y="6036471"/>
            <a:ext cx="832504" cy="15402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9A11DAEA-6517-0A42-BEB4-F5396566CFE5}"/>
              </a:ext>
            </a:extLst>
          </p:cNvPr>
          <p:cNvSpPr/>
          <p:nvPr/>
        </p:nvSpPr>
        <p:spPr>
          <a:xfrm>
            <a:off x="5773924" y="2257462"/>
            <a:ext cx="604761" cy="6047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  <a:endParaRPr lang="en-FI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7C5403E1-B0D8-ED44-B21B-91CF056326CC}"/>
              </a:ext>
            </a:extLst>
          </p:cNvPr>
          <p:cNvSpPr/>
          <p:nvPr/>
        </p:nvSpPr>
        <p:spPr>
          <a:xfrm>
            <a:off x="8385451" y="5129329"/>
            <a:ext cx="604761" cy="6047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/>
              <a:t>14</a:t>
            </a:r>
            <a:endParaRPr lang="en-FI" dirty="0"/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3225C2F2-B3B4-7840-ACF2-E1DA3FC4AA48}"/>
              </a:ext>
            </a:extLst>
          </p:cNvPr>
          <p:cNvCxnSpPr>
            <a:cxnSpLocks/>
            <a:stCxn id="105" idx="6"/>
            <a:endCxn id="12" idx="2"/>
          </p:cNvCxnSpPr>
          <p:nvPr/>
        </p:nvCxnSpPr>
        <p:spPr>
          <a:xfrm flipV="1">
            <a:off x="6378685" y="1815645"/>
            <a:ext cx="720857" cy="74419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AB53BCAE-B8E8-0F4E-96AC-45335F420C82}"/>
              </a:ext>
            </a:extLst>
          </p:cNvPr>
          <p:cNvCxnSpPr>
            <a:cxnSpLocks/>
            <a:stCxn id="14" idx="6"/>
            <a:endCxn id="29" idx="6"/>
          </p:cNvCxnSpPr>
          <p:nvPr/>
        </p:nvCxnSpPr>
        <p:spPr>
          <a:xfrm flipH="1">
            <a:off x="10272207" y="4057654"/>
            <a:ext cx="677234" cy="869155"/>
          </a:xfrm>
          <a:prstGeom prst="bentConnector3">
            <a:avLst>
              <a:gd name="adj1" fmla="val -3375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A0176472-59B9-7141-94EC-705C340CCA30}"/>
              </a:ext>
            </a:extLst>
          </p:cNvPr>
          <p:cNvSpPr/>
          <p:nvPr/>
        </p:nvSpPr>
        <p:spPr>
          <a:xfrm>
            <a:off x="8641576" y="3662458"/>
            <a:ext cx="604761" cy="60476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  <a:endParaRPr lang="en-FI" dirty="0"/>
          </a:p>
        </p:txBody>
      </p: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E1591F38-446B-144A-9E08-CAA95183959E}"/>
              </a:ext>
            </a:extLst>
          </p:cNvPr>
          <p:cNvCxnSpPr>
            <a:cxnSpLocks/>
            <a:stCxn id="129" idx="6"/>
            <a:endCxn id="14" idx="2"/>
          </p:cNvCxnSpPr>
          <p:nvPr/>
        </p:nvCxnSpPr>
        <p:spPr>
          <a:xfrm>
            <a:off x="9246337" y="3964839"/>
            <a:ext cx="1098343" cy="9281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22B101A6-F3B8-1C46-A2CF-85AD1D793F45}"/>
              </a:ext>
            </a:extLst>
          </p:cNvPr>
          <p:cNvCxnSpPr>
            <a:cxnSpLocks/>
            <a:stCxn id="3" idx="6"/>
            <a:endCxn id="129" idx="2"/>
          </p:cNvCxnSpPr>
          <p:nvPr/>
        </p:nvCxnSpPr>
        <p:spPr>
          <a:xfrm flipV="1">
            <a:off x="8088436" y="3964839"/>
            <a:ext cx="553140" cy="71483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E3943198-076D-6C40-A154-18E9B788600F}"/>
              </a:ext>
            </a:extLst>
          </p:cNvPr>
          <p:cNvSpPr/>
          <p:nvPr/>
        </p:nvSpPr>
        <p:spPr>
          <a:xfrm>
            <a:off x="7483675" y="4377289"/>
            <a:ext cx="604761" cy="6047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  <a:endParaRPr lang="en-FI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B4F6596-F612-0C4A-9EC3-1E5C7ACCF0E4}"/>
              </a:ext>
            </a:extLst>
          </p:cNvPr>
          <p:cNvCxnSpPr>
            <a:cxnSpLocks/>
            <a:stCxn id="3" idx="2"/>
            <a:endCxn id="33" idx="6"/>
          </p:cNvCxnSpPr>
          <p:nvPr/>
        </p:nvCxnSpPr>
        <p:spPr>
          <a:xfrm rot="10800000">
            <a:off x="6592501" y="4430092"/>
            <a:ext cx="891175" cy="24957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0B68FD0E-0AA6-8843-8BC1-0D16EDFAA799}"/>
              </a:ext>
            </a:extLst>
          </p:cNvPr>
          <p:cNvSpPr/>
          <p:nvPr/>
        </p:nvSpPr>
        <p:spPr>
          <a:xfrm>
            <a:off x="4768059" y="5744713"/>
            <a:ext cx="604761" cy="60476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  <a:endParaRPr lang="en-FI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2768F06-D620-8E4E-BA6B-4F14CC815F3E}"/>
              </a:ext>
            </a:extLst>
          </p:cNvPr>
          <p:cNvCxnSpPr>
            <a:cxnSpLocks/>
            <a:stCxn id="7" idx="6"/>
            <a:endCxn id="4" idx="2"/>
          </p:cNvCxnSpPr>
          <p:nvPr/>
        </p:nvCxnSpPr>
        <p:spPr>
          <a:xfrm flipV="1">
            <a:off x="5372820" y="6036471"/>
            <a:ext cx="685536" cy="1062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204E305-4A9D-F14E-B89C-FD2B5D8C8786}"/>
              </a:ext>
            </a:extLst>
          </p:cNvPr>
          <p:cNvCxnSpPr>
            <a:cxnSpLocks/>
            <a:stCxn id="31" idx="4"/>
            <a:endCxn id="7" idx="0"/>
          </p:cNvCxnSpPr>
          <p:nvPr/>
        </p:nvCxnSpPr>
        <p:spPr>
          <a:xfrm rot="16200000" flipH="1">
            <a:off x="4291106" y="4965378"/>
            <a:ext cx="365111" cy="119355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7">
            <a:extLst>
              <a:ext uri="{FF2B5EF4-FFF2-40B4-BE49-F238E27FC236}">
                <a16:creationId xmlns:a16="http://schemas.microsoft.com/office/drawing/2014/main" id="{88522843-F045-40F4-BF53-4ED6894AABF5}"/>
              </a:ext>
            </a:extLst>
          </p:cNvPr>
          <p:cNvSpPr/>
          <p:nvPr/>
        </p:nvSpPr>
        <p:spPr>
          <a:xfrm>
            <a:off x="3005336" y="2118025"/>
            <a:ext cx="604761" cy="604761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  <a:endParaRPr lang="en-FI" dirty="0"/>
          </a:p>
        </p:txBody>
      </p:sp>
      <p:cxnSp>
        <p:nvCxnSpPr>
          <p:cNvPr id="61" name="Connector: Elbow 79">
            <a:extLst>
              <a:ext uri="{FF2B5EF4-FFF2-40B4-BE49-F238E27FC236}">
                <a16:creationId xmlns:a16="http://schemas.microsoft.com/office/drawing/2014/main" id="{AD82777F-872D-4B14-A85C-3A429863C4CF}"/>
              </a:ext>
            </a:extLst>
          </p:cNvPr>
          <p:cNvCxnSpPr>
            <a:cxnSpLocks/>
            <a:stCxn id="25" idx="0"/>
            <a:endCxn id="59" idx="2"/>
          </p:cNvCxnSpPr>
          <p:nvPr/>
        </p:nvCxnSpPr>
        <p:spPr>
          <a:xfrm rot="5400000" flipH="1" flipV="1">
            <a:off x="1837937" y="2392134"/>
            <a:ext cx="1139127" cy="119567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79">
            <a:extLst>
              <a:ext uri="{FF2B5EF4-FFF2-40B4-BE49-F238E27FC236}">
                <a16:creationId xmlns:a16="http://schemas.microsoft.com/office/drawing/2014/main" id="{FF970E6E-67C5-4A20-ADC9-78BD66488812}"/>
              </a:ext>
            </a:extLst>
          </p:cNvPr>
          <p:cNvCxnSpPr>
            <a:cxnSpLocks/>
            <a:stCxn id="59" idx="6"/>
            <a:endCxn id="8" idx="2"/>
          </p:cNvCxnSpPr>
          <p:nvPr/>
        </p:nvCxnSpPr>
        <p:spPr>
          <a:xfrm>
            <a:off x="3610097" y="2420406"/>
            <a:ext cx="768575" cy="13943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104">
            <a:extLst>
              <a:ext uri="{FF2B5EF4-FFF2-40B4-BE49-F238E27FC236}">
                <a16:creationId xmlns:a16="http://schemas.microsoft.com/office/drawing/2014/main" id="{55A3B038-F168-4E9E-BB2E-19A6DC59EDE1}"/>
              </a:ext>
            </a:extLst>
          </p:cNvPr>
          <p:cNvSpPr/>
          <p:nvPr/>
        </p:nvSpPr>
        <p:spPr>
          <a:xfrm>
            <a:off x="8339196" y="1590827"/>
            <a:ext cx="604761" cy="6047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/>
              <a:t>ded1</a:t>
            </a:r>
            <a:endParaRPr lang="en-FI" sz="1200" dirty="0"/>
          </a:p>
        </p:txBody>
      </p:sp>
      <p:sp>
        <p:nvSpPr>
          <p:cNvPr id="90" name="Oval 104">
            <a:extLst>
              <a:ext uri="{FF2B5EF4-FFF2-40B4-BE49-F238E27FC236}">
                <a16:creationId xmlns:a16="http://schemas.microsoft.com/office/drawing/2014/main" id="{F86DDE48-70B8-4ED7-B05E-8545A84E8D34}"/>
              </a:ext>
            </a:extLst>
          </p:cNvPr>
          <p:cNvSpPr/>
          <p:nvPr/>
        </p:nvSpPr>
        <p:spPr>
          <a:xfrm>
            <a:off x="9328829" y="1702633"/>
            <a:ext cx="604761" cy="604761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/>
              <a:t>ded2</a:t>
            </a:r>
            <a:endParaRPr lang="en-FI" sz="1200" dirty="0"/>
          </a:p>
        </p:txBody>
      </p:sp>
      <p:cxnSp>
        <p:nvCxnSpPr>
          <p:cNvPr id="95" name="Connector: Elbow 16">
            <a:extLst>
              <a:ext uri="{FF2B5EF4-FFF2-40B4-BE49-F238E27FC236}">
                <a16:creationId xmlns:a16="http://schemas.microsoft.com/office/drawing/2014/main" id="{4DDB7F44-670A-4BA4-B089-105D96ABB025}"/>
              </a:ext>
            </a:extLst>
          </p:cNvPr>
          <p:cNvCxnSpPr>
            <a:cxnSpLocks/>
            <a:stCxn id="12" idx="6"/>
            <a:endCxn id="89" idx="2"/>
          </p:cNvCxnSpPr>
          <p:nvPr/>
        </p:nvCxnSpPr>
        <p:spPr>
          <a:xfrm>
            <a:off x="7704303" y="1815645"/>
            <a:ext cx="634893" cy="7756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16">
            <a:extLst>
              <a:ext uri="{FF2B5EF4-FFF2-40B4-BE49-F238E27FC236}">
                <a16:creationId xmlns:a16="http://schemas.microsoft.com/office/drawing/2014/main" id="{00359345-4C55-45DF-919D-100FDC767914}"/>
              </a:ext>
            </a:extLst>
          </p:cNvPr>
          <p:cNvCxnSpPr>
            <a:cxnSpLocks/>
            <a:stCxn id="90" idx="2"/>
            <a:endCxn id="89" idx="6"/>
          </p:cNvCxnSpPr>
          <p:nvPr/>
        </p:nvCxnSpPr>
        <p:spPr>
          <a:xfrm rot="10800000">
            <a:off x="8943957" y="1893208"/>
            <a:ext cx="384872" cy="111806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16">
            <a:extLst>
              <a:ext uri="{FF2B5EF4-FFF2-40B4-BE49-F238E27FC236}">
                <a16:creationId xmlns:a16="http://schemas.microsoft.com/office/drawing/2014/main" id="{7DA61426-FCF5-4378-BF88-E1ABD3F09492}"/>
              </a:ext>
            </a:extLst>
          </p:cNvPr>
          <p:cNvCxnSpPr>
            <a:cxnSpLocks/>
            <a:stCxn id="129" idx="0"/>
            <a:endCxn id="90" idx="4"/>
          </p:cNvCxnSpPr>
          <p:nvPr/>
        </p:nvCxnSpPr>
        <p:spPr>
          <a:xfrm rot="5400000" flipH="1" flipV="1">
            <a:off x="8610051" y="2641300"/>
            <a:ext cx="1355064" cy="68725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16">
            <a:extLst>
              <a:ext uri="{FF2B5EF4-FFF2-40B4-BE49-F238E27FC236}">
                <a16:creationId xmlns:a16="http://schemas.microsoft.com/office/drawing/2014/main" id="{0C36716D-D9E3-4699-A628-3A15B5A4BA44}"/>
              </a:ext>
            </a:extLst>
          </p:cNvPr>
          <p:cNvCxnSpPr>
            <a:cxnSpLocks/>
            <a:stCxn id="89" idx="4"/>
            <a:endCxn id="3" idx="0"/>
          </p:cNvCxnSpPr>
          <p:nvPr/>
        </p:nvCxnSpPr>
        <p:spPr>
          <a:xfrm rot="5400000">
            <a:off x="7122967" y="2858678"/>
            <a:ext cx="2181701" cy="855521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16">
            <a:extLst>
              <a:ext uri="{FF2B5EF4-FFF2-40B4-BE49-F238E27FC236}">
                <a16:creationId xmlns:a16="http://schemas.microsoft.com/office/drawing/2014/main" id="{3529251D-8343-4EA2-B378-1037DEA43740}"/>
              </a:ext>
            </a:extLst>
          </p:cNvPr>
          <p:cNvCxnSpPr>
            <a:cxnSpLocks/>
            <a:stCxn id="12" idx="4"/>
            <a:endCxn id="3" idx="0"/>
          </p:cNvCxnSpPr>
          <p:nvPr/>
        </p:nvCxnSpPr>
        <p:spPr>
          <a:xfrm rot="16200000" flipH="1">
            <a:off x="6464357" y="3055590"/>
            <a:ext cx="2259264" cy="384133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16">
            <a:extLst>
              <a:ext uri="{FF2B5EF4-FFF2-40B4-BE49-F238E27FC236}">
                <a16:creationId xmlns:a16="http://schemas.microsoft.com/office/drawing/2014/main" id="{B82862A1-A3F4-43C9-B905-AA6A32B2E695}"/>
              </a:ext>
            </a:extLst>
          </p:cNvPr>
          <p:cNvCxnSpPr>
            <a:cxnSpLocks/>
            <a:stCxn id="90" idx="3"/>
            <a:endCxn id="3" idx="7"/>
          </p:cNvCxnSpPr>
          <p:nvPr/>
        </p:nvCxnSpPr>
        <p:spPr>
          <a:xfrm rot="5400000">
            <a:off x="7585121" y="2633580"/>
            <a:ext cx="2247025" cy="1417523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16">
            <a:extLst>
              <a:ext uri="{FF2B5EF4-FFF2-40B4-BE49-F238E27FC236}">
                <a16:creationId xmlns:a16="http://schemas.microsoft.com/office/drawing/2014/main" id="{F07DCD56-CDD8-4241-92CC-CFAF110F2B8F}"/>
              </a:ext>
            </a:extLst>
          </p:cNvPr>
          <p:cNvCxnSpPr>
            <a:cxnSpLocks/>
            <a:stCxn id="105" idx="5"/>
            <a:endCxn id="3" idx="1"/>
          </p:cNvCxnSpPr>
          <p:nvPr/>
        </p:nvCxnSpPr>
        <p:spPr>
          <a:xfrm rot="16200000" flipH="1">
            <a:off x="6085082" y="2978696"/>
            <a:ext cx="1692196" cy="1282120"/>
          </a:xfrm>
          <a:prstGeom prst="curvedConnector3">
            <a:avLst>
              <a:gd name="adj1" fmla="val 6599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341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42A9D-54C3-9D48-B3D4-776EF7C0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Simple_4</a:t>
            </a:r>
            <a:endParaRPr lang="en-FI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D103E69-0F3B-784A-ACC4-E2A2435C3EFF}"/>
              </a:ext>
            </a:extLst>
          </p:cNvPr>
          <p:cNvSpPr/>
          <p:nvPr/>
        </p:nvSpPr>
        <p:spPr>
          <a:xfrm>
            <a:off x="6417713" y="5170034"/>
            <a:ext cx="604761" cy="60476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  <a:endParaRPr lang="en-FI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BDFCCC-58FB-E845-BBA6-0CAD552B9D50}"/>
              </a:ext>
            </a:extLst>
          </p:cNvPr>
          <p:cNvSpPr/>
          <p:nvPr/>
        </p:nvSpPr>
        <p:spPr>
          <a:xfrm>
            <a:off x="5682466" y="3561462"/>
            <a:ext cx="604761" cy="6047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  <a:endParaRPr lang="en-FI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11A59CC-2010-B94D-AA98-04DDB86D584C}"/>
              </a:ext>
            </a:extLst>
          </p:cNvPr>
          <p:cNvSpPr/>
          <p:nvPr/>
        </p:nvSpPr>
        <p:spPr>
          <a:xfrm>
            <a:off x="6237555" y="1746117"/>
            <a:ext cx="604761" cy="6047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/>
              <a:t>3</a:t>
            </a:r>
            <a:endParaRPr lang="en-FI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4A23296-A675-454A-BCFB-3285C13725D2}"/>
              </a:ext>
            </a:extLst>
          </p:cNvPr>
          <p:cNvSpPr/>
          <p:nvPr/>
        </p:nvSpPr>
        <p:spPr>
          <a:xfrm>
            <a:off x="10344680" y="4290681"/>
            <a:ext cx="604761" cy="60476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  <a:endParaRPr lang="en-FI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CE8C452-1CCE-EC41-A88B-EEAEB113CFC3}"/>
              </a:ext>
            </a:extLst>
          </p:cNvPr>
          <p:cNvCxnSpPr>
            <a:cxnSpLocks/>
            <a:stCxn id="105" idx="2"/>
            <a:endCxn id="27" idx="6"/>
          </p:cNvCxnSpPr>
          <p:nvPr/>
        </p:nvCxnSpPr>
        <p:spPr>
          <a:xfrm rot="10800000" flipV="1">
            <a:off x="4197241" y="3053142"/>
            <a:ext cx="3585956" cy="17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EE80DA3B-80FB-B648-8E25-D1D8B86D294E}"/>
              </a:ext>
            </a:extLst>
          </p:cNvPr>
          <p:cNvSpPr/>
          <p:nvPr/>
        </p:nvSpPr>
        <p:spPr>
          <a:xfrm>
            <a:off x="1507283" y="2753412"/>
            <a:ext cx="604761" cy="60476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ED8B63F-D8A9-4B44-9301-BD419E1F2125}"/>
              </a:ext>
            </a:extLst>
          </p:cNvPr>
          <p:cNvSpPr/>
          <p:nvPr/>
        </p:nvSpPr>
        <p:spPr>
          <a:xfrm>
            <a:off x="3592480" y="2750933"/>
            <a:ext cx="604761" cy="6047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/>
              <a:t>5</a:t>
            </a:r>
            <a:endParaRPr lang="en-FI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5630E9D-6944-4F41-A950-4B9CFCB3179D}"/>
              </a:ext>
            </a:extLst>
          </p:cNvPr>
          <p:cNvSpPr/>
          <p:nvPr/>
        </p:nvSpPr>
        <p:spPr>
          <a:xfrm>
            <a:off x="3574502" y="4293580"/>
            <a:ext cx="604761" cy="6047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/>
              <a:t>8</a:t>
            </a:r>
            <a:endParaRPr lang="en-FI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F1D1239-9ACC-8044-B95E-C5E34DAAFBA6}"/>
              </a:ext>
            </a:extLst>
          </p:cNvPr>
          <p:cNvSpPr/>
          <p:nvPr/>
        </p:nvSpPr>
        <p:spPr>
          <a:xfrm>
            <a:off x="7720287" y="4290687"/>
            <a:ext cx="604761" cy="60476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  <a:endParaRPr lang="en-FI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483DE6E-1688-5340-B539-3CA483E628D0}"/>
              </a:ext>
            </a:extLst>
          </p:cNvPr>
          <p:cNvCxnSpPr>
            <a:cxnSpLocks/>
            <a:stCxn id="25" idx="4"/>
            <a:endCxn id="31" idx="2"/>
          </p:cNvCxnSpPr>
          <p:nvPr/>
        </p:nvCxnSpPr>
        <p:spPr>
          <a:xfrm rot="16200000" flipH="1">
            <a:off x="2073189" y="3094648"/>
            <a:ext cx="1237788" cy="176483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8852C117-7F84-504E-9BC4-0623365E32C4}"/>
              </a:ext>
            </a:extLst>
          </p:cNvPr>
          <p:cNvCxnSpPr>
            <a:cxnSpLocks/>
            <a:stCxn id="8" idx="6"/>
            <a:endCxn id="105" idx="0"/>
          </p:cNvCxnSpPr>
          <p:nvPr/>
        </p:nvCxnSpPr>
        <p:spPr>
          <a:xfrm>
            <a:off x="6842316" y="2048498"/>
            <a:ext cx="1243262" cy="70226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35BC9E26-DD9E-1B4A-A82C-5A344AF1AEED}"/>
              </a:ext>
            </a:extLst>
          </p:cNvPr>
          <p:cNvCxnSpPr>
            <a:cxnSpLocks/>
            <a:stCxn id="25" idx="6"/>
            <a:endCxn id="27" idx="2"/>
          </p:cNvCxnSpPr>
          <p:nvPr/>
        </p:nvCxnSpPr>
        <p:spPr>
          <a:xfrm flipV="1">
            <a:off x="2112044" y="3053314"/>
            <a:ext cx="1480436" cy="247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D115C67D-44C7-9A48-80F7-81C2995A0B5E}"/>
              </a:ext>
            </a:extLst>
          </p:cNvPr>
          <p:cNvCxnSpPr>
            <a:cxnSpLocks/>
            <a:stCxn id="6" idx="6"/>
            <a:endCxn id="33" idx="0"/>
          </p:cNvCxnSpPr>
          <p:nvPr/>
        </p:nvCxnSpPr>
        <p:spPr>
          <a:xfrm>
            <a:off x="6287227" y="3863843"/>
            <a:ext cx="1735441" cy="42684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CA280E45-3E1D-834E-8B0C-961C9877D030}"/>
              </a:ext>
            </a:extLst>
          </p:cNvPr>
          <p:cNvCxnSpPr>
            <a:cxnSpLocks/>
            <a:stCxn id="27" idx="4"/>
            <a:endCxn id="6" idx="2"/>
          </p:cNvCxnSpPr>
          <p:nvPr/>
        </p:nvCxnSpPr>
        <p:spPr>
          <a:xfrm rot="16200000" flipH="1">
            <a:off x="4534589" y="2715965"/>
            <a:ext cx="508149" cy="178760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9A11DAEA-6517-0A42-BEB4-F5396566CFE5}"/>
              </a:ext>
            </a:extLst>
          </p:cNvPr>
          <p:cNvSpPr/>
          <p:nvPr/>
        </p:nvSpPr>
        <p:spPr>
          <a:xfrm>
            <a:off x="7783197" y="2750761"/>
            <a:ext cx="604761" cy="60476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  <a:endParaRPr lang="en-FI" dirty="0"/>
          </a:p>
        </p:txBody>
      </p: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AB53BCAE-B8E8-0F4E-96AC-45335F420C82}"/>
              </a:ext>
            </a:extLst>
          </p:cNvPr>
          <p:cNvCxnSpPr>
            <a:cxnSpLocks/>
            <a:stCxn id="14" idx="4"/>
            <a:endCxn id="4" idx="6"/>
          </p:cNvCxnSpPr>
          <p:nvPr/>
        </p:nvCxnSpPr>
        <p:spPr>
          <a:xfrm rot="5400000">
            <a:off x="8546282" y="3371635"/>
            <a:ext cx="576973" cy="362458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E1591F38-446B-144A-9E08-CAA95183959E}"/>
              </a:ext>
            </a:extLst>
          </p:cNvPr>
          <p:cNvCxnSpPr>
            <a:cxnSpLocks/>
            <a:stCxn id="105" idx="6"/>
            <a:endCxn id="14" idx="0"/>
          </p:cNvCxnSpPr>
          <p:nvPr/>
        </p:nvCxnSpPr>
        <p:spPr>
          <a:xfrm>
            <a:off x="8387958" y="3053142"/>
            <a:ext cx="2259103" cy="123753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B4F6596-F612-0C4A-9EC3-1E5C7ACCF0E4}"/>
              </a:ext>
            </a:extLst>
          </p:cNvPr>
          <p:cNvCxnSpPr>
            <a:cxnSpLocks/>
            <a:stCxn id="14" idx="2"/>
            <a:endCxn id="33" idx="6"/>
          </p:cNvCxnSpPr>
          <p:nvPr/>
        </p:nvCxnSpPr>
        <p:spPr>
          <a:xfrm rot="10800000" flipV="1">
            <a:off x="8325048" y="4593062"/>
            <a:ext cx="2019632" cy="6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0B68FD0E-0AA6-8843-8BC1-0D16EDFAA799}"/>
              </a:ext>
            </a:extLst>
          </p:cNvPr>
          <p:cNvSpPr/>
          <p:nvPr/>
        </p:nvSpPr>
        <p:spPr>
          <a:xfrm>
            <a:off x="5089770" y="5170028"/>
            <a:ext cx="604761" cy="6047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  <a:endParaRPr lang="en-FI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2768F06-D620-8E4E-BA6B-4F14CC815F3E}"/>
              </a:ext>
            </a:extLst>
          </p:cNvPr>
          <p:cNvCxnSpPr>
            <a:cxnSpLocks/>
            <a:stCxn id="7" idx="6"/>
            <a:endCxn id="4" idx="2"/>
          </p:cNvCxnSpPr>
          <p:nvPr/>
        </p:nvCxnSpPr>
        <p:spPr>
          <a:xfrm>
            <a:off x="5694531" y="5472409"/>
            <a:ext cx="723182" cy="6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204E305-4A9D-F14E-B89C-FD2B5D8C8786}"/>
              </a:ext>
            </a:extLst>
          </p:cNvPr>
          <p:cNvCxnSpPr>
            <a:cxnSpLocks/>
            <a:stCxn id="31" idx="4"/>
            <a:endCxn id="7" idx="2"/>
          </p:cNvCxnSpPr>
          <p:nvPr/>
        </p:nvCxnSpPr>
        <p:spPr>
          <a:xfrm rot="16200000" flipH="1">
            <a:off x="4196292" y="4578931"/>
            <a:ext cx="574068" cy="121288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7">
            <a:extLst>
              <a:ext uri="{FF2B5EF4-FFF2-40B4-BE49-F238E27FC236}">
                <a16:creationId xmlns:a16="http://schemas.microsoft.com/office/drawing/2014/main" id="{88522843-F045-40F4-BF53-4ED6894AABF5}"/>
              </a:ext>
            </a:extLst>
          </p:cNvPr>
          <p:cNvSpPr/>
          <p:nvPr/>
        </p:nvSpPr>
        <p:spPr>
          <a:xfrm>
            <a:off x="4864219" y="1745047"/>
            <a:ext cx="604761" cy="604761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/>
              <a:t>2</a:t>
            </a:r>
            <a:endParaRPr lang="en-FI" dirty="0"/>
          </a:p>
        </p:txBody>
      </p:sp>
      <p:cxnSp>
        <p:nvCxnSpPr>
          <p:cNvPr id="61" name="Connector: Elbow 79">
            <a:extLst>
              <a:ext uri="{FF2B5EF4-FFF2-40B4-BE49-F238E27FC236}">
                <a16:creationId xmlns:a16="http://schemas.microsoft.com/office/drawing/2014/main" id="{AD82777F-872D-4B14-A85C-3A429863C4CF}"/>
              </a:ext>
            </a:extLst>
          </p:cNvPr>
          <p:cNvCxnSpPr>
            <a:cxnSpLocks/>
            <a:stCxn id="25" idx="0"/>
            <a:endCxn id="59" idx="2"/>
          </p:cNvCxnSpPr>
          <p:nvPr/>
        </p:nvCxnSpPr>
        <p:spPr>
          <a:xfrm rot="5400000" flipH="1" flipV="1">
            <a:off x="2983949" y="873143"/>
            <a:ext cx="705984" cy="305455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79">
            <a:extLst>
              <a:ext uri="{FF2B5EF4-FFF2-40B4-BE49-F238E27FC236}">
                <a16:creationId xmlns:a16="http://schemas.microsoft.com/office/drawing/2014/main" id="{FF970E6E-67C5-4A20-ADC9-78BD66488812}"/>
              </a:ext>
            </a:extLst>
          </p:cNvPr>
          <p:cNvCxnSpPr>
            <a:cxnSpLocks/>
            <a:stCxn id="59" idx="6"/>
            <a:endCxn id="8" idx="2"/>
          </p:cNvCxnSpPr>
          <p:nvPr/>
        </p:nvCxnSpPr>
        <p:spPr>
          <a:xfrm>
            <a:off x="5468980" y="2047428"/>
            <a:ext cx="768575" cy="107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77">
            <a:extLst>
              <a:ext uri="{FF2B5EF4-FFF2-40B4-BE49-F238E27FC236}">
                <a16:creationId xmlns:a16="http://schemas.microsoft.com/office/drawing/2014/main" id="{EB5F4E1E-B503-4FE2-BD9A-66F3EEF06426}"/>
              </a:ext>
            </a:extLst>
          </p:cNvPr>
          <p:cNvCxnSpPr>
            <a:cxnSpLocks/>
            <a:stCxn id="31" idx="6"/>
            <a:endCxn id="33" idx="2"/>
          </p:cNvCxnSpPr>
          <p:nvPr/>
        </p:nvCxnSpPr>
        <p:spPr>
          <a:xfrm flipV="1">
            <a:off x="4179263" y="4593068"/>
            <a:ext cx="3541024" cy="289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680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21470</TotalTime>
  <Words>219</Words>
  <Application>Microsoft Office PowerPoint</Application>
  <PresentationFormat>Laajakuva</PresentationFormat>
  <Paragraphs>141</Paragraphs>
  <Slides>10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Lem-in project</vt:lpstr>
      <vt:lpstr>Input file naming rules</vt:lpstr>
      <vt:lpstr>One (two alt), two or three paths</vt:lpstr>
      <vt:lpstr>One, two or three paths</vt:lpstr>
      <vt:lpstr>One or two paths</vt:lpstr>
      <vt:lpstr>One, two or three paths</vt:lpstr>
      <vt:lpstr>One or two paths</vt:lpstr>
      <vt:lpstr>One or two paths</vt:lpstr>
      <vt:lpstr>Simple_4</vt:lpstr>
      <vt:lpstr>Simple_5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Lem-in project</dc:title>
  <dc:creator>Juhani Kauppi</dc:creator>
  <cp:lastModifiedBy>Juhani Kauppi</cp:lastModifiedBy>
  <cp:revision>4</cp:revision>
  <dcterms:created xsi:type="dcterms:W3CDTF">2020-03-08T05:53:55Z</dcterms:created>
  <dcterms:modified xsi:type="dcterms:W3CDTF">2020-05-05T07:38:53Z</dcterms:modified>
</cp:coreProperties>
</file>