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583B5F-BBB8-4A49-B409-88E081E910E4}">
          <p14:sldIdLst>
            <p14:sldId id="257"/>
            <p14:sldId id="258"/>
            <p14:sldId id="259"/>
            <p14:sldId id="260"/>
          </p14:sldIdLst>
        </p14:section>
        <p14:section name="Keynotes" id="{DBBBF289-3294-4EFF-8EE5-3000638E5683}">
          <p14:sldIdLst>
            <p14:sldId id="261"/>
          </p14:sldIdLst>
        </p14:section>
        <p14:section name="Microsoft Azure" id="{B2F8DDBB-F878-405A-99A4-E822679C953E}">
          <p14:sldIdLst>
            <p14:sldId id="262"/>
          </p14:sldIdLst>
        </p14:section>
        <p14:section name="AI and IoT" id="{B923BDC2-C400-4B10-872B-58DB6A508A62}">
          <p14:sldIdLst>
            <p14:sldId id="265"/>
          </p14:sldIdLst>
        </p14:section>
        <p14:section name="Office 365" id="{974F3CBE-FC13-4218-BE80-CB0CE96AEDC4}">
          <p14:sldIdLst>
            <p14:sldId id="263"/>
          </p14:sldIdLst>
        </p14:section>
        <p14:section name="Windows" id="{A7BB4C13-E438-4E75-ADBE-73364242ADD9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9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7C654-A299-4131-AC0E-6A7DF5FB2E58}" type="datetimeFigureOut">
              <a:rPr lang="en-GB" smtClean="0"/>
              <a:t>24/09/2017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A77FA-E52C-471F-98F1-F3AE05055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71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85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5322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03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36634" y="97112"/>
            <a:ext cx="11939751" cy="82517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36525" y="1024209"/>
            <a:ext cx="11939588" cy="5427067"/>
          </a:xfr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914400" indent="-457200">
              <a:buFont typeface="Wingdings" panose="05000000000000000000" pitchFamily="2" charset="2"/>
              <a:buChar char="§"/>
              <a:defRPr sz="32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257300" indent="-342900">
              <a:buFont typeface="Wingdings" panose="05000000000000000000" pitchFamily="2" charset="2"/>
              <a:buChar char="§"/>
              <a:defRPr sz="24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714500" indent="-342900">
              <a:buFont typeface="Wingdings" panose="05000000000000000000" pitchFamily="2" charset="2"/>
              <a:buChar char="§"/>
              <a:defRPr sz="24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171700" indent="-342900"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51246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36634" y="97112"/>
            <a:ext cx="11939751" cy="8251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36525" y="1024209"/>
            <a:ext cx="11939588" cy="5427067"/>
          </a:xfrm>
          <a:prstGeom prst="rect">
            <a:avLst/>
          </a:prstGeom>
        </p:spPr>
        <p:txBody>
          <a:bodyPr/>
          <a:lstStyle>
            <a:lvl1pPr marL="571500" indent="-571500">
              <a:buSzPct val="90000"/>
              <a:buFont typeface="Wingdings" panose="05000000000000000000" pitchFamily="2" charset="2"/>
              <a:buChar char="§"/>
              <a:defRPr sz="36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914400" indent="-457200">
              <a:buSzPct val="80000"/>
              <a:buFont typeface="Wingdings" panose="05000000000000000000" pitchFamily="2" charset="2"/>
              <a:buChar char="§"/>
              <a:defRPr sz="32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257300" indent="-342900"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714500" indent="-342900"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171700" indent="-342900"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249933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rencore.com</a:t>
            </a:r>
          </a:p>
        </p:txBody>
      </p:sp>
    </p:spTree>
    <p:extLst>
      <p:ext uri="{BB962C8B-B14F-4D97-AF65-F5344CB8AC3E}">
        <p14:creationId xmlns:p14="http://schemas.microsoft.com/office/powerpoint/2010/main" val="88750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9.msdn.com/Events/Ignit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988FFC-DA05-4D92-A490-29409121BFD9}"/>
              </a:ext>
            </a:extLst>
          </p:cNvPr>
          <p:cNvSpPr/>
          <p:nvPr/>
        </p:nvSpPr>
        <p:spPr>
          <a:xfrm>
            <a:off x="0" y="1673860"/>
            <a:ext cx="12192000" cy="3589020"/>
          </a:xfrm>
          <a:custGeom>
            <a:avLst/>
            <a:gdLst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25400 w 12725400"/>
              <a:gd name="connsiteY2" fmla="*/ 3924300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10160 w 12725400"/>
              <a:gd name="connsiteY2" fmla="*/ 3048000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10160 w 12725400"/>
              <a:gd name="connsiteY2" fmla="*/ 3068266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23058 w 12725400"/>
              <a:gd name="connsiteY2" fmla="*/ 3061511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5400" h="3924300">
                <a:moveTo>
                  <a:pt x="0" y="0"/>
                </a:moveTo>
                <a:lnTo>
                  <a:pt x="12725400" y="0"/>
                </a:lnTo>
                <a:cubicBezTo>
                  <a:pt x="12724619" y="1020504"/>
                  <a:pt x="12723839" y="2041007"/>
                  <a:pt x="12723058" y="3061511"/>
                </a:cubicBezTo>
                <a:lnTo>
                  <a:pt x="0" y="39243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136898" y="3270657"/>
            <a:ext cx="4017264" cy="9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9530" y="2153768"/>
            <a:ext cx="12192000" cy="10668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Ignite 2017 recap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38227BE0-DA37-44B5-9B9A-A2D2A45D56E8}"/>
              </a:ext>
            </a:extLst>
          </p:cNvPr>
          <p:cNvSpPr txBox="1">
            <a:spLocks/>
          </p:cNvSpPr>
          <p:nvPr/>
        </p:nvSpPr>
        <p:spPr>
          <a:xfrm>
            <a:off x="49530" y="3220568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Firstname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 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Lastname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035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BD32C471-C556-4A6C-98EB-C6FAD7A64C43}"/>
              </a:ext>
            </a:extLst>
          </p:cNvPr>
          <p:cNvSpPr/>
          <p:nvPr/>
        </p:nvSpPr>
        <p:spPr>
          <a:xfrm rot="10800000">
            <a:off x="0" y="3015049"/>
            <a:ext cx="12192000" cy="2023350"/>
          </a:xfrm>
          <a:custGeom>
            <a:avLst/>
            <a:gdLst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25400 w 12725400"/>
              <a:gd name="connsiteY2" fmla="*/ 3924300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10160 w 12725400"/>
              <a:gd name="connsiteY2" fmla="*/ 3048000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10160 w 12725400"/>
              <a:gd name="connsiteY2" fmla="*/ 3068266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23058 w 12725400"/>
              <a:gd name="connsiteY2" fmla="*/ 3061511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5400" h="3924300">
                <a:moveTo>
                  <a:pt x="0" y="0"/>
                </a:moveTo>
                <a:lnTo>
                  <a:pt x="12725400" y="0"/>
                </a:lnTo>
                <a:cubicBezTo>
                  <a:pt x="12724619" y="1020504"/>
                  <a:pt x="12723839" y="2041007"/>
                  <a:pt x="12723058" y="3061511"/>
                </a:cubicBezTo>
                <a:lnTo>
                  <a:pt x="0" y="39243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BC93C8E-0AFF-424B-B088-FBACFF3EC034}"/>
              </a:ext>
            </a:extLst>
          </p:cNvPr>
          <p:cNvSpPr/>
          <p:nvPr/>
        </p:nvSpPr>
        <p:spPr>
          <a:xfrm>
            <a:off x="0" y="1296979"/>
            <a:ext cx="12192000" cy="2830178"/>
          </a:xfrm>
          <a:custGeom>
            <a:avLst/>
            <a:gdLst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25400 w 12725400"/>
              <a:gd name="connsiteY2" fmla="*/ 3924300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10160 w 12725400"/>
              <a:gd name="connsiteY2" fmla="*/ 3048000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10160 w 12725400"/>
              <a:gd name="connsiteY2" fmla="*/ 3068266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23058 w 12725400"/>
              <a:gd name="connsiteY2" fmla="*/ 3061511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5400" h="3924300">
                <a:moveTo>
                  <a:pt x="0" y="0"/>
                </a:moveTo>
                <a:lnTo>
                  <a:pt x="12725400" y="0"/>
                </a:lnTo>
                <a:cubicBezTo>
                  <a:pt x="12724619" y="1020504"/>
                  <a:pt x="12723839" y="2041007"/>
                  <a:pt x="12723058" y="3061511"/>
                </a:cubicBezTo>
                <a:lnTo>
                  <a:pt x="0" y="3924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7A05D04-1F94-4070-AC9D-102201E16AFE}"/>
              </a:ext>
            </a:extLst>
          </p:cNvPr>
          <p:cNvSpPr txBox="1">
            <a:spLocks/>
          </p:cNvSpPr>
          <p:nvPr/>
        </p:nvSpPr>
        <p:spPr>
          <a:xfrm>
            <a:off x="2832096" y="2157206"/>
            <a:ext cx="8762659" cy="2105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Firstname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Lastname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Microsoft MVP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Title | Company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           @Twitter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j-ea"/>
              <a:cs typeface="+mj-cs"/>
            </a:endParaRPr>
          </a:p>
        </p:txBody>
      </p:sp>
      <p:pic>
        <p:nvPicPr>
          <p:cNvPr id="8" name="Picture 4" descr="https://g.twimg.com/Twitter_logo_blue.png">
            <a:extLst>
              <a:ext uri="{FF2B5EF4-FFF2-40B4-BE49-F238E27FC236}">
                <a16:creationId xmlns:a16="http://schemas.microsoft.com/office/drawing/2014/main" id="{B59912EA-A639-40F9-A93E-EB021B5E3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080" y="3739638"/>
            <a:ext cx="756415" cy="61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hite email icon transparent">
            <a:extLst>
              <a:ext uri="{FF2B5EF4-FFF2-40B4-BE49-F238E27FC236}">
                <a16:creationId xmlns:a16="http://schemas.microsoft.com/office/drawing/2014/main" id="{5632AC35-0377-45DF-8AFD-0AAEC7F5D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497" y="3551753"/>
            <a:ext cx="802846" cy="8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64E07B-A6CC-46E5-9DEE-0B3764E3C81D}"/>
              </a:ext>
            </a:extLst>
          </p:cNvPr>
          <p:cNvSpPr/>
          <p:nvPr/>
        </p:nvSpPr>
        <p:spPr>
          <a:xfrm>
            <a:off x="6478591" y="3800910"/>
            <a:ext cx="4738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Segoe UI Light"/>
              </a:rPr>
              <a:t>firstname.lastname@company.com</a:t>
            </a:r>
            <a:endParaRPr lang="en-GB" dirty="0"/>
          </a:p>
        </p:txBody>
      </p:sp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58369FA-E905-4677-916D-751A99AC3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539" y="2157206"/>
            <a:ext cx="1753707" cy="17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A58BF9-3567-4EDB-80C9-3A6807E5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385" y="0"/>
            <a:ext cx="12252385" cy="6891966"/>
          </a:xfrm>
          <a:prstGeom prst="rect">
            <a:avLst/>
          </a:prstGeom>
        </p:spPr>
      </p:pic>
      <p:sp>
        <p:nvSpPr>
          <p:cNvPr id="3" name="Parallelogram 3"/>
          <p:cNvSpPr/>
          <p:nvPr/>
        </p:nvSpPr>
        <p:spPr>
          <a:xfrm>
            <a:off x="-60385" y="-8626"/>
            <a:ext cx="8068311" cy="6875863"/>
          </a:xfrm>
          <a:custGeom>
            <a:avLst/>
            <a:gdLst>
              <a:gd name="connsiteX0" fmla="*/ 0 w 6564474"/>
              <a:gd name="connsiteY0" fmla="*/ 6858000 h 6858000"/>
              <a:gd name="connsiteX1" fmla="*/ 19365 w 6564474"/>
              <a:gd name="connsiteY1" fmla="*/ 0 h 6858000"/>
              <a:gd name="connsiteX2" fmla="*/ 6564474 w 6564474"/>
              <a:gd name="connsiteY2" fmla="*/ 0 h 6858000"/>
              <a:gd name="connsiteX3" fmla="*/ 6545109 w 6564474"/>
              <a:gd name="connsiteY3" fmla="*/ 6858000 h 6858000"/>
              <a:gd name="connsiteX4" fmla="*/ 0 w 6564474"/>
              <a:gd name="connsiteY4" fmla="*/ 6858000 h 6858000"/>
              <a:gd name="connsiteX0" fmla="*/ 0 w 6545109"/>
              <a:gd name="connsiteY0" fmla="*/ 6866626 h 6866626"/>
              <a:gd name="connsiteX1" fmla="*/ 19365 w 6545109"/>
              <a:gd name="connsiteY1" fmla="*/ 8626 h 6866626"/>
              <a:gd name="connsiteX2" fmla="*/ 3838527 w 6545109"/>
              <a:gd name="connsiteY2" fmla="*/ 0 h 6866626"/>
              <a:gd name="connsiteX3" fmla="*/ 6545109 w 6545109"/>
              <a:gd name="connsiteY3" fmla="*/ 6866626 h 6866626"/>
              <a:gd name="connsiteX4" fmla="*/ 0 w 6545109"/>
              <a:gd name="connsiteY4" fmla="*/ 6866626 h 6866626"/>
              <a:gd name="connsiteX0" fmla="*/ 0 w 5409542"/>
              <a:gd name="connsiteY0" fmla="*/ 6866626 h 6875863"/>
              <a:gd name="connsiteX1" fmla="*/ 19365 w 5409542"/>
              <a:gd name="connsiteY1" fmla="*/ 8626 h 6875863"/>
              <a:gd name="connsiteX2" fmla="*/ 3838527 w 5409542"/>
              <a:gd name="connsiteY2" fmla="*/ 0 h 6875863"/>
              <a:gd name="connsiteX3" fmla="*/ 5409542 w 5409542"/>
              <a:gd name="connsiteY3" fmla="*/ 6875863 h 6875863"/>
              <a:gd name="connsiteX4" fmla="*/ 0 w 5409542"/>
              <a:gd name="connsiteY4" fmla="*/ 6866626 h 6875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9542" h="6875863">
                <a:moveTo>
                  <a:pt x="0" y="6866626"/>
                </a:moveTo>
                <a:lnTo>
                  <a:pt x="19365" y="8626"/>
                </a:lnTo>
                <a:lnTo>
                  <a:pt x="3838527" y="0"/>
                </a:lnTo>
                <a:lnTo>
                  <a:pt x="5409542" y="6875863"/>
                </a:lnTo>
                <a:lnTo>
                  <a:pt x="0" y="6866626"/>
                </a:lnTo>
                <a:close/>
              </a:path>
            </a:pathLst>
          </a:custGeom>
          <a:solidFill>
            <a:srgbClr val="080808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ZoneTexte 4"/>
          <p:cNvSpPr txBox="1"/>
          <p:nvPr/>
        </p:nvSpPr>
        <p:spPr>
          <a:xfrm>
            <a:off x="472805" y="2929343"/>
            <a:ext cx="700193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Ignite 2017</a:t>
            </a:r>
          </a:p>
          <a:p>
            <a:r>
              <a:rPr lang="fr-F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fr-F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</a:t>
            </a:r>
            <a:r>
              <a:rPr lang="fr-F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and </a:t>
            </a:r>
            <a:r>
              <a:rPr lang="fr-F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should</a:t>
            </a:r>
            <a:r>
              <a:rPr lang="fr-F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 care?</a:t>
            </a:r>
          </a:p>
        </p:txBody>
      </p:sp>
    </p:spTree>
    <p:extLst>
      <p:ext uri="{BB962C8B-B14F-4D97-AF65-F5344CB8AC3E}">
        <p14:creationId xmlns:p14="http://schemas.microsoft.com/office/powerpoint/2010/main" val="11927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000"/>
              <a:t>Biggest Microsoft event of the year</a:t>
            </a:r>
            <a:endParaRPr lang="en-GB" sz="4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1259E4-50A1-4496-96E9-921A3813D7D1}"/>
              </a:ext>
            </a:extLst>
          </p:cNvPr>
          <p:cNvSpPr/>
          <p:nvPr/>
        </p:nvSpPr>
        <p:spPr>
          <a:xfrm>
            <a:off x="5449644" y="6324717"/>
            <a:ext cx="197961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6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3634A653-BB54-47AB-9EB0-2CBF36277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635" y="1655888"/>
            <a:ext cx="11701328" cy="4752532"/>
          </a:xfrm>
        </p:spPr>
        <p:txBody>
          <a:bodyPr>
            <a:normAutofit fontScale="92500" lnSpcReduction="10000"/>
          </a:bodyPr>
          <a:lstStyle/>
          <a:p>
            <a:r>
              <a:rPr lang="fi-FI" sz="2800"/>
              <a:t>5 days, over </a:t>
            </a:r>
            <a:r>
              <a:rPr lang="fi-FI" sz="2800" dirty="0"/>
              <a:t>900 </a:t>
            </a:r>
            <a:r>
              <a:rPr lang="fi-FI" sz="2800" dirty="0" err="1"/>
              <a:t>sessions</a:t>
            </a:r>
            <a:r>
              <a:rPr lang="fi-FI" sz="2800" dirty="0"/>
              <a:t> </a:t>
            </a:r>
            <a:r>
              <a:rPr lang="fi-FI" sz="2800" dirty="0" err="1"/>
              <a:t>representing</a:t>
            </a:r>
            <a:r>
              <a:rPr lang="fi-FI" sz="2800" dirty="0"/>
              <a:t> </a:t>
            </a:r>
            <a:r>
              <a:rPr lang="fi-FI" sz="2800" dirty="0" err="1"/>
              <a:t>all</a:t>
            </a:r>
            <a:r>
              <a:rPr lang="fi-FI" sz="2800" dirty="0"/>
              <a:t> </a:t>
            </a:r>
            <a:r>
              <a:rPr lang="fi-FI" sz="2800" dirty="0" err="1"/>
              <a:t>major</a:t>
            </a:r>
            <a:r>
              <a:rPr lang="fi-FI" sz="2800" dirty="0"/>
              <a:t> Microsoft products </a:t>
            </a:r>
            <a:r>
              <a:rPr lang="fi-FI" sz="2800"/>
              <a:t>and services</a:t>
            </a:r>
          </a:p>
          <a:p>
            <a:endParaRPr lang="fi-FI" sz="2800" dirty="0"/>
          </a:p>
          <a:p>
            <a:r>
              <a:rPr lang="fi-FI" sz="2800"/>
              <a:t>4 keynotes</a:t>
            </a:r>
          </a:p>
          <a:p>
            <a:pPr lvl="1"/>
            <a:r>
              <a:rPr lang="fi-FI" sz="2400"/>
              <a:t>Main keynote (Satya Nadella)</a:t>
            </a:r>
          </a:p>
          <a:p>
            <a:pPr lvl="1"/>
            <a:r>
              <a:rPr lang="fi-FI" sz="2400"/>
              <a:t>Modern Workplace (Kirk Koenigsbauer)</a:t>
            </a:r>
          </a:p>
          <a:p>
            <a:pPr lvl="1"/>
            <a:r>
              <a:rPr lang="fi-FI" sz="2400"/>
              <a:t>Business Applications (James Phillips)</a:t>
            </a:r>
          </a:p>
          <a:p>
            <a:pPr lvl="1"/>
            <a:r>
              <a:rPr lang="fi-FI" sz="2400"/>
              <a:t>The Enterprise Cloud (Scott Guthrie)</a:t>
            </a:r>
          </a:p>
          <a:p>
            <a:pPr lvl="1"/>
            <a:endParaRPr lang="fi-FI" sz="2400"/>
          </a:p>
          <a:p>
            <a:r>
              <a:rPr lang="fi-FI" sz="2800"/>
              <a:t>Over 24000 attendees</a:t>
            </a:r>
          </a:p>
          <a:p>
            <a:r>
              <a:rPr lang="fi-FI" sz="2800"/>
              <a:t>Many </a:t>
            </a:r>
            <a:r>
              <a:rPr lang="fi-FI" sz="2800" dirty="0"/>
              <a:t>session </a:t>
            </a:r>
            <a:r>
              <a:rPr lang="fi-FI" sz="2800" dirty="0" err="1"/>
              <a:t>recordings</a:t>
            </a:r>
            <a:r>
              <a:rPr lang="fi-FI" sz="2800" dirty="0"/>
              <a:t> </a:t>
            </a:r>
            <a:r>
              <a:rPr lang="fi-FI" sz="2800" dirty="0" err="1"/>
              <a:t>now</a:t>
            </a:r>
            <a:r>
              <a:rPr lang="fi-FI" sz="2800" dirty="0"/>
              <a:t> </a:t>
            </a:r>
            <a:r>
              <a:rPr lang="fi-FI" sz="2800" dirty="0" err="1"/>
              <a:t>available</a:t>
            </a:r>
            <a:r>
              <a:rPr lang="fi-FI" sz="2800" dirty="0"/>
              <a:t> at Channel 9</a:t>
            </a:r>
          </a:p>
          <a:p>
            <a:pPr lvl="1"/>
            <a:r>
              <a:rPr lang="fi-FI" sz="2400" dirty="0">
                <a:hlinkClick r:id="rId2"/>
              </a:rPr>
              <a:t>https://channel9.msdn.com/Events/Ignite</a:t>
            </a:r>
            <a:r>
              <a:rPr lang="fi-FI" sz="2400" dirty="0"/>
              <a:t>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6D63D5-0E6D-4712-B387-576F03B18D0E}"/>
              </a:ext>
            </a:extLst>
          </p:cNvPr>
          <p:cNvSpPr/>
          <p:nvPr/>
        </p:nvSpPr>
        <p:spPr>
          <a:xfrm>
            <a:off x="136633" y="1021320"/>
            <a:ext cx="11939751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SzPct val="90000"/>
            </a:pPr>
            <a:r>
              <a:rPr lang="fi-FI" sz="2800" b="1" dirty="0" err="1">
                <a:solidFill>
                  <a:srgbClr val="A5A5A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Held</a:t>
            </a:r>
            <a:r>
              <a:rPr lang="fi-FI" sz="2800" b="1" dirty="0">
                <a:solidFill>
                  <a:srgbClr val="A5A5A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Orlando in </a:t>
            </a:r>
            <a:r>
              <a:rPr lang="fi-FI" sz="2800" b="1" dirty="0" err="1">
                <a:solidFill>
                  <a:srgbClr val="A5A5A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</a:t>
            </a:r>
            <a:r>
              <a:rPr lang="fi-FI" sz="2800" b="1" dirty="0">
                <a:solidFill>
                  <a:srgbClr val="A5A5A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i-FI" sz="2800" b="1" dirty="0" err="1">
                <a:solidFill>
                  <a:srgbClr val="A5A5A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September</a:t>
            </a:r>
            <a:endParaRPr lang="fi-FI" sz="2800" b="1" dirty="0">
              <a:solidFill>
                <a:srgbClr val="A5A5A5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1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23AE-A590-453F-8184-E8183D4A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414D4-320C-4D5B-9786-2A7D38983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6019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D837-10FD-4D32-A7F3-C4B6AD43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A3049-9420-4959-A273-A2FED2282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1125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8161-D74E-400D-8C2B-EB75B86A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5ECA4-01BC-428A-ACEE-0BD8CBB12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3018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8161-D74E-400D-8C2B-EB75B86A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5ECA4-01BC-428A-ACEE-0BD8CBB12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235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B5AB-F889-4531-AD7D-C7661F39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751F9-731B-4B3D-B481-5A5D084B12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9724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elcomeDoc">
  <a:themeElements>
    <a:clrScheme name="Custom 4">
      <a:dk1>
        <a:srgbClr val="000000"/>
      </a:dk1>
      <a:lt1>
        <a:srgbClr val="FFFFFF"/>
      </a:lt1>
      <a:dk2>
        <a:srgbClr val="2A6CBE"/>
      </a:dk2>
      <a:lt2>
        <a:srgbClr val="E6E6E6"/>
      </a:lt2>
      <a:accent1>
        <a:srgbClr val="2A6CBE"/>
      </a:accent1>
      <a:accent2>
        <a:srgbClr val="0099FF"/>
      </a:accent2>
      <a:accent3>
        <a:srgbClr val="00B0F0"/>
      </a:accent3>
      <a:accent4>
        <a:srgbClr val="505050"/>
      </a:accent4>
      <a:accent5>
        <a:srgbClr val="393939"/>
      </a:accent5>
      <a:accent6>
        <a:srgbClr val="2A6CBE"/>
      </a:accent6>
      <a:hlink>
        <a:srgbClr val="91BCE3"/>
      </a:hlink>
      <a:folHlink>
        <a:srgbClr val="0099FF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101</Words>
  <Application>Microsoft Office PowerPoint</Application>
  <PresentationFormat>Widescreen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Wingdings</vt:lpstr>
      <vt:lpstr>WelcomeDoc</vt:lpstr>
      <vt:lpstr>Ignite 2017 recap</vt:lpstr>
      <vt:lpstr>PowerPoint Presentation</vt:lpstr>
      <vt:lpstr>PowerPoint Presentation</vt:lpstr>
      <vt:lpstr>Biggest Microsoft event of the year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Ignite 2017 recap</dc:title>
  <dc:creator>Jussi Roine</dc:creator>
  <cp:lastModifiedBy>Jussi Roine</cp:lastModifiedBy>
  <cp:revision>8</cp:revision>
  <dcterms:created xsi:type="dcterms:W3CDTF">2017-09-20T12:29:14Z</dcterms:created>
  <dcterms:modified xsi:type="dcterms:W3CDTF">2017-09-24T13:26:02Z</dcterms:modified>
</cp:coreProperties>
</file>