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8659D-0ADD-4435-AEAE-4353AE818D57}" v="18" dt="2022-05-10T08:40:49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si Tohka" userId="20d641c0-e23d-4795-a717-7e427f2e3769" providerId="ADAL" clId="{8F48659D-0ADD-4435-AEAE-4353AE818D57}"/>
    <pc:docChg chg="custSel addSld modSld">
      <pc:chgData name="Jussi Tohka" userId="20d641c0-e23d-4795-a717-7e427f2e3769" providerId="ADAL" clId="{8F48659D-0ADD-4435-AEAE-4353AE818D57}" dt="2022-05-10T08:46:07.645" v="642" actId="207"/>
      <pc:docMkLst>
        <pc:docMk/>
      </pc:docMkLst>
      <pc:sldChg chg="addSp delSp modSp new mod">
        <pc:chgData name="Jussi Tohka" userId="20d641c0-e23d-4795-a717-7e427f2e3769" providerId="ADAL" clId="{8F48659D-0ADD-4435-AEAE-4353AE818D57}" dt="2022-05-10T08:46:07.645" v="642" actId="207"/>
        <pc:sldMkLst>
          <pc:docMk/>
          <pc:sldMk cId="511489301" sldId="258"/>
        </pc:sldMkLst>
        <pc:spChg chg="add mod">
          <ac:chgData name="Jussi Tohka" userId="20d641c0-e23d-4795-a717-7e427f2e3769" providerId="ADAL" clId="{8F48659D-0ADD-4435-AEAE-4353AE818D57}" dt="2022-05-10T08:35:13.808" v="478" actId="1076"/>
          <ac:spMkLst>
            <pc:docMk/>
            <pc:sldMk cId="511489301" sldId="258"/>
            <ac:spMk id="2" creationId="{09CE5D0E-A736-484F-9B3E-942AB8FC5AA4}"/>
          </ac:spMkLst>
        </pc:spChg>
        <pc:spChg chg="add mod">
          <ac:chgData name="Jussi Tohka" userId="20d641c0-e23d-4795-a717-7e427f2e3769" providerId="ADAL" clId="{8F48659D-0ADD-4435-AEAE-4353AE818D57}" dt="2022-05-10T08:35:23.367" v="479" actId="1076"/>
          <ac:spMkLst>
            <pc:docMk/>
            <pc:sldMk cId="511489301" sldId="258"/>
            <ac:spMk id="3" creationId="{8DF8F0B0-DDF1-475C-B764-92E7D7D741BD}"/>
          </ac:spMkLst>
        </pc:spChg>
        <pc:spChg chg="add del">
          <ac:chgData name="Jussi Tohka" userId="20d641c0-e23d-4795-a717-7e427f2e3769" providerId="ADAL" clId="{8F48659D-0ADD-4435-AEAE-4353AE818D57}" dt="2022-05-10T08:13:49.974" v="44" actId="21"/>
          <ac:spMkLst>
            <pc:docMk/>
            <pc:sldMk cId="511489301" sldId="258"/>
            <ac:spMk id="6" creationId="{D959DBB0-DD00-4D13-9603-2C01E5AAC313}"/>
          </ac:spMkLst>
        </pc:spChg>
        <pc:spChg chg="add mod">
          <ac:chgData name="Jussi Tohka" userId="20d641c0-e23d-4795-a717-7e427f2e3769" providerId="ADAL" clId="{8F48659D-0ADD-4435-AEAE-4353AE818D57}" dt="2022-05-10T08:42:33.797" v="629" actId="207"/>
          <ac:spMkLst>
            <pc:docMk/>
            <pc:sldMk cId="511489301" sldId="258"/>
            <ac:spMk id="7" creationId="{D628BDFB-10E4-4DD7-A7D0-5B1BB6D2EFF5}"/>
          </ac:spMkLst>
        </pc:spChg>
        <pc:spChg chg="add mod">
          <ac:chgData name="Jussi Tohka" userId="20d641c0-e23d-4795-a717-7e427f2e3769" providerId="ADAL" clId="{8F48659D-0ADD-4435-AEAE-4353AE818D57}" dt="2022-05-10T08:42:42.290" v="630" actId="207"/>
          <ac:spMkLst>
            <pc:docMk/>
            <pc:sldMk cId="511489301" sldId="258"/>
            <ac:spMk id="8" creationId="{B2D82DCA-276A-47A2-A09D-F084F676771F}"/>
          </ac:spMkLst>
        </pc:spChg>
        <pc:spChg chg="add mod">
          <ac:chgData name="Jussi Tohka" userId="20d641c0-e23d-4795-a717-7e427f2e3769" providerId="ADAL" clId="{8F48659D-0ADD-4435-AEAE-4353AE818D57}" dt="2022-05-10T08:44:05.223" v="632" actId="207"/>
          <ac:spMkLst>
            <pc:docMk/>
            <pc:sldMk cId="511489301" sldId="258"/>
            <ac:spMk id="9" creationId="{FEAD2D98-7397-4691-8007-490B6777AFCA}"/>
          </ac:spMkLst>
        </pc:spChg>
        <pc:spChg chg="add mod">
          <ac:chgData name="Jussi Tohka" userId="20d641c0-e23d-4795-a717-7e427f2e3769" providerId="ADAL" clId="{8F48659D-0ADD-4435-AEAE-4353AE818D57}" dt="2022-05-10T08:43:51.925" v="631" actId="207"/>
          <ac:spMkLst>
            <pc:docMk/>
            <pc:sldMk cId="511489301" sldId="258"/>
            <ac:spMk id="10" creationId="{AC3A2006-5F4C-4BAD-BC3C-F22D694277CC}"/>
          </ac:spMkLst>
        </pc:spChg>
        <pc:spChg chg="add mod">
          <ac:chgData name="Jussi Tohka" userId="20d641c0-e23d-4795-a717-7e427f2e3769" providerId="ADAL" clId="{8F48659D-0ADD-4435-AEAE-4353AE818D57}" dt="2022-05-10T08:44:19.878" v="633" actId="207"/>
          <ac:spMkLst>
            <pc:docMk/>
            <pc:sldMk cId="511489301" sldId="258"/>
            <ac:spMk id="11" creationId="{78CB9AC5-1754-43CF-A354-2F0B94FB7E53}"/>
          </ac:spMkLst>
        </pc:spChg>
        <pc:spChg chg="add mod">
          <ac:chgData name="Jussi Tohka" userId="20d641c0-e23d-4795-a717-7e427f2e3769" providerId="ADAL" clId="{8F48659D-0ADD-4435-AEAE-4353AE818D57}" dt="2022-05-10T08:45:12.688" v="640" actId="207"/>
          <ac:spMkLst>
            <pc:docMk/>
            <pc:sldMk cId="511489301" sldId="258"/>
            <ac:spMk id="12" creationId="{C7165D4B-0D3B-49FA-B40E-7BE79B04140F}"/>
          </ac:spMkLst>
        </pc:spChg>
        <pc:spChg chg="add del mod">
          <ac:chgData name="Jussi Tohka" userId="20d641c0-e23d-4795-a717-7e427f2e3769" providerId="ADAL" clId="{8F48659D-0ADD-4435-AEAE-4353AE818D57}" dt="2022-05-10T08:29:58.745" v="465" actId="21"/>
          <ac:spMkLst>
            <pc:docMk/>
            <pc:sldMk cId="511489301" sldId="258"/>
            <ac:spMk id="13" creationId="{89E2C126-A767-4A98-99DD-99319C56CAA9}"/>
          </ac:spMkLst>
        </pc:spChg>
        <pc:spChg chg="add mod">
          <ac:chgData name="Jussi Tohka" userId="20d641c0-e23d-4795-a717-7e427f2e3769" providerId="ADAL" clId="{8F48659D-0ADD-4435-AEAE-4353AE818D57}" dt="2022-05-10T08:45:07.456" v="639" actId="207"/>
          <ac:spMkLst>
            <pc:docMk/>
            <pc:sldMk cId="511489301" sldId="258"/>
            <ac:spMk id="14" creationId="{0CB4850B-4B82-491C-84AA-397F06B8EAB0}"/>
          </ac:spMkLst>
        </pc:spChg>
        <pc:spChg chg="add mod">
          <ac:chgData name="Jussi Tohka" userId="20d641c0-e23d-4795-a717-7e427f2e3769" providerId="ADAL" clId="{8F48659D-0ADD-4435-AEAE-4353AE818D57}" dt="2022-05-10T08:44:51.495" v="637" actId="207"/>
          <ac:spMkLst>
            <pc:docMk/>
            <pc:sldMk cId="511489301" sldId="258"/>
            <ac:spMk id="15" creationId="{AD546E3E-645E-426A-A4FF-4A2FC17B8C03}"/>
          </ac:spMkLst>
        </pc:spChg>
        <pc:spChg chg="add mod">
          <ac:chgData name="Jussi Tohka" userId="20d641c0-e23d-4795-a717-7e427f2e3769" providerId="ADAL" clId="{8F48659D-0ADD-4435-AEAE-4353AE818D57}" dt="2022-05-10T08:44:58.489" v="638" actId="207"/>
          <ac:spMkLst>
            <pc:docMk/>
            <pc:sldMk cId="511489301" sldId="258"/>
            <ac:spMk id="16" creationId="{8CE4756F-B232-4129-B28F-C34236E70E23}"/>
          </ac:spMkLst>
        </pc:spChg>
        <pc:spChg chg="add mod">
          <ac:chgData name="Jussi Tohka" userId="20d641c0-e23d-4795-a717-7e427f2e3769" providerId="ADAL" clId="{8F48659D-0ADD-4435-AEAE-4353AE818D57}" dt="2022-05-10T08:38:29.109" v="531" actId="164"/>
          <ac:spMkLst>
            <pc:docMk/>
            <pc:sldMk cId="511489301" sldId="258"/>
            <ac:spMk id="17" creationId="{D5B8D254-E8A6-4E31-8F4B-7E1867BEFC64}"/>
          </ac:spMkLst>
        </pc:spChg>
        <pc:spChg chg="add mod">
          <ac:chgData name="Jussi Tohka" userId="20d641c0-e23d-4795-a717-7e427f2e3769" providerId="ADAL" clId="{8F48659D-0ADD-4435-AEAE-4353AE818D57}" dt="2022-05-10T08:38:29.109" v="531" actId="164"/>
          <ac:spMkLst>
            <pc:docMk/>
            <pc:sldMk cId="511489301" sldId="258"/>
            <ac:spMk id="18" creationId="{9D9C53FE-0627-4127-9339-B07AAEB5AC50}"/>
          </ac:spMkLst>
        </pc:spChg>
        <pc:spChg chg="add mod">
          <ac:chgData name="Jussi Tohka" userId="20d641c0-e23d-4795-a717-7e427f2e3769" providerId="ADAL" clId="{8F48659D-0ADD-4435-AEAE-4353AE818D57}" dt="2022-05-10T08:38:29.109" v="531" actId="164"/>
          <ac:spMkLst>
            <pc:docMk/>
            <pc:sldMk cId="511489301" sldId="258"/>
            <ac:spMk id="19" creationId="{6AC62E97-737F-4B22-B16E-14278BECED1B}"/>
          </ac:spMkLst>
        </pc:spChg>
        <pc:spChg chg="mod">
          <ac:chgData name="Jussi Tohka" userId="20d641c0-e23d-4795-a717-7e427f2e3769" providerId="ADAL" clId="{8F48659D-0ADD-4435-AEAE-4353AE818D57}" dt="2022-05-10T08:46:00.795" v="641" actId="207"/>
          <ac:spMkLst>
            <pc:docMk/>
            <pc:sldMk cId="511489301" sldId="258"/>
            <ac:spMk id="22" creationId="{F443A1F2-FD27-415C-BCF0-57DED52B679A}"/>
          </ac:spMkLst>
        </pc:spChg>
        <pc:spChg chg="mod">
          <ac:chgData name="Jussi Tohka" userId="20d641c0-e23d-4795-a717-7e427f2e3769" providerId="ADAL" clId="{8F48659D-0ADD-4435-AEAE-4353AE818D57}" dt="2022-05-10T08:46:00.795" v="641" actId="207"/>
          <ac:spMkLst>
            <pc:docMk/>
            <pc:sldMk cId="511489301" sldId="258"/>
            <ac:spMk id="23" creationId="{EA81EF7B-034D-43EC-AC4C-96B59AE7715A}"/>
          </ac:spMkLst>
        </pc:spChg>
        <pc:spChg chg="mod">
          <ac:chgData name="Jussi Tohka" userId="20d641c0-e23d-4795-a717-7e427f2e3769" providerId="ADAL" clId="{8F48659D-0ADD-4435-AEAE-4353AE818D57}" dt="2022-05-10T08:46:00.795" v="641" actId="207"/>
          <ac:spMkLst>
            <pc:docMk/>
            <pc:sldMk cId="511489301" sldId="258"/>
            <ac:spMk id="24" creationId="{1FAC4069-84D6-4B09-93CF-9ED7DB07DEF9}"/>
          </ac:spMkLst>
        </pc:spChg>
        <pc:spChg chg="mod">
          <ac:chgData name="Jussi Tohka" userId="20d641c0-e23d-4795-a717-7e427f2e3769" providerId="ADAL" clId="{8F48659D-0ADD-4435-AEAE-4353AE818D57}" dt="2022-05-10T08:46:07.645" v="642" actId="207"/>
          <ac:spMkLst>
            <pc:docMk/>
            <pc:sldMk cId="511489301" sldId="258"/>
            <ac:spMk id="26" creationId="{3C776824-B755-4A60-845C-2BEE461F4A1C}"/>
          </ac:spMkLst>
        </pc:spChg>
        <pc:spChg chg="mod">
          <ac:chgData name="Jussi Tohka" userId="20d641c0-e23d-4795-a717-7e427f2e3769" providerId="ADAL" clId="{8F48659D-0ADD-4435-AEAE-4353AE818D57}" dt="2022-05-10T08:46:07.645" v="642" actId="207"/>
          <ac:spMkLst>
            <pc:docMk/>
            <pc:sldMk cId="511489301" sldId="258"/>
            <ac:spMk id="27" creationId="{F7959129-3EB6-4B71-8982-9E0ADCE195AD}"/>
          </ac:spMkLst>
        </pc:spChg>
        <pc:spChg chg="mod">
          <ac:chgData name="Jussi Tohka" userId="20d641c0-e23d-4795-a717-7e427f2e3769" providerId="ADAL" clId="{8F48659D-0ADD-4435-AEAE-4353AE818D57}" dt="2022-05-10T08:46:07.645" v="642" actId="207"/>
          <ac:spMkLst>
            <pc:docMk/>
            <pc:sldMk cId="511489301" sldId="258"/>
            <ac:spMk id="28" creationId="{FFB691F9-631E-44FC-B2DF-F8C6137ABFC3}"/>
          </ac:spMkLst>
        </pc:spChg>
        <pc:spChg chg="add mod">
          <ac:chgData name="Jussi Tohka" userId="20d641c0-e23d-4795-a717-7e427f2e3769" providerId="ADAL" clId="{8F48659D-0ADD-4435-AEAE-4353AE818D57}" dt="2022-05-10T08:44:35.547" v="635" actId="207"/>
          <ac:spMkLst>
            <pc:docMk/>
            <pc:sldMk cId="511489301" sldId="258"/>
            <ac:spMk id="29" creationId="{B9E0D253-06D5-4111-AC98-0BFC45FF200E}"/>
          </ac:spMkLst>
        </pc:spChg>
        <pc:spChg chg="add mod">
          <ac:chgData name="Jussi Tohka" userId="20d641c0-e23d-4795-a717-7e427f2e3769" providerId="ADAL" clId="{8F48659D-0ADD-4435-AEAE-4353AE818D57}" dt="2022-05-10T08:44:29.567" v="634" actId="207"/>
          <ac:spMkLst>
            <pc:docMk/>
            <pc:sldMk cId="511489301" sldId="258"/>
            <ac:spMk id="30" creationId="{6E786BCD-E676-41E2-9F5F-3AF5362E65D3}"/>
          </ac:spMkLst>
        </pc:spChg>
        <pc:spChg chg="add mod">
          <ac:chgData name="Jussi Tohka" userId="20d641c0-e23d-4795-a717-7e427f2e3769" providerId="ADAL" clId="{8F48659D-0ADD-4435-AEAE-4353AE818D57}" dt="2022-05-10T08:44:41.496" v="636" actId="207"/>
          <ac:spMkLst>
            <pc:docMk/>
            <pc:sldMk cId="511489301" sldId="258"/>
            <ac:spMk id="31" creationId="{1BE0F867-6B2D-4D07-A2B8-32C9A47F6185}"/>
          </ac:spMkLst>
        </pc:spChg>
        <pc:spChg chg="add mod">
          <ac:chgData name="Jussi Tohka" userId="20d641c0-e23d-4795-a717-7e427f2e3769" providerId="ADAL" clId="{8F48659D-0ADD-4435-AEAE-4353AE818D57}" dt="2022-05-10T08:42:16.901" v="628" actId="1076"/>
          <ac:spMkLst>
            <pc:docMk/>
            <pc:sldMk cId="511489301" sldId="258"/>
            <ac:spMk id="32" creationId="{267AE9DE-FAA0-479E-95B8-36D4BBAD2D12}"/>
          </ac:spMkLst>
        </pc:spChg>
        <pc:grpChg chg="add mod">
          <ac:chgData name="Jussi Tohka" userId="20d641c0-e23d-4795-a717-7e427f2e3769" providerId="ADAL" clId="{8F48659D-0ADD-4435-AEAE-4353AE818D57}" dt="2022-05-10T08:38:37.332" v="532" actId="1076"/>
          <ac:grpSpMkLst>
            <pc:docMk/>
            <pc:sldMk cId="511489301" sldId="258"/>
            <ac:grpSpMk id="20" creationId="{2013F254-A9BC-4038-A7D0-8DB6F35DA7CD}"/>
          </ac:grpSpMkLst>
        </pc:grpChg>
        <pc:grpChg chg="add mod">
          <ac:chgData name="Jussi Tohka" userId="20d641c0-e23d-4795-a717-7e427f2e3769" providerId="ADAL" clId="{8F48659D-0ADD-4435-AEAE-4353AE818D57}" dt="2022-05-10T08:46:00.795" v="641" actId="207"/>
          <ac:grpSpMkLst>
            <pc:docMk/>
            <pc:sldMk cId="511489301" sldId="258"/>
            <ac:grpSpMk id="21" creationId="{7F2A7FA1-BCD9-43D7-8ED9-87BCDE7BD6F0}"/>
          </ac:grpSpMkLst>
        </pc:grpChg>
        <pc:grpChg chg="add mod">
          <ac:chgData name="Jussi Tohka" userId="20d641c0-e23d-4795-a717-7e427f2e3769" providerId="ADAL" clId="{8F48659D-0ADD-4435-AEAE-4353AE818D57}" dt="2022-05-10T08:46:07.645" v="642" actId="207"/>
          <ac:grpSpMkLst>
            <pc:docMk/>
            <pc:sldMk cId="511489301" sldId="258"/>
            <ac:grpSpMk id="25" creationId="{67E94202-A092-44AE-9297-76C467F2FC35}"/>
          </ac:grpSpMkLst>
        </pc:grpChg>
        <pc:cxnChg chg="add del">
          <ac:chgData name="Jussi Tohka" userId="20d641c0-e23d-4795-a717-7e427f2e3769" providerId="ADAL" clId="{8F48659D-0ADD-4435-AEAE-4353AE818D57}" dt="2022-05-10T08:14:37.175" v="50" actId="21"/>
          <ac:cxnSpMkLst>
            <pc:docMk/>
            <pc:sldMk cId="511489301" sldId="258"/>
            <ac:cxnSpMk id="5" creationId="{F21D95B4-89C7-4002-AC01-8D9607A81B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83DD-DAEF-409D-944A-38EB6B56A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2ACC0-F5C9-4825-BD62-6814A00C8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9F0C-2D5B-43DD-B6C9-58E51B6C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44F9-F513-4A0B-BDBC-1A159993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B4C5-326D-48C2-9B66-0E567FC9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423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0CC6-FCC4-4EA8-B169-0AA8C7F6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5E06F-4787-404E-8736-C9AD64914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5D55-520A-4C06-8A89-137A5086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A106-8DA1-42B5-A499-D0520B90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8844-2BCE-4C1A-B44E-96FBE75F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44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4EDDC-184C-4375-AECF-B8E7B1468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2A951-7B35-478B-8092-DC6C1E28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7154-2492-4C4F-9448-DD7ED72B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0636-3AFB-420E-8180-879F9F42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390B8-A83C-4EB4-837E-114A17D9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69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9A7-3F03-4B85-AD8F-9CFA8775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0EF2-8A25-4E10-9F3D-0E0090A7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CC914-46DE-4648-847A-D99FB70D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FBDE6-18D2-4D72-BACD-E9068E55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CB76-31F3-40A9-B55F-DA81E5D5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829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77EC-0C61-4385-8A33-76A4AB39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2197F-49ED-4CCB-8C00-9FFEF42B1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C24F-7459-4877-AE64-F49114FB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209E4-BF0E-4A48-831B-B4951220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525D2-1515-48A3-8936-3E5CC6A0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692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048C-00D1-4926-B2DF-02509810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26C0-3545-464E-BD0A-F12AB97ED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66BC7-B0E9-447A-827F-89D294458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791C-374C-47CD-BE91-13BDEC6C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89F44-696F-4A0E-97EB-5C04173A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30F8-A16C-4391-9063-07AA7077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48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73D9-B613-4D49-84AB-EFDEDA89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D59A0-A8B3-452E-BE3C-A2900009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18B3D-9C8B-4E0F-997F-0BFC2CF7F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40750-E54A-4459-B1F6-A79C1F5BD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E7B6A-F0FE-4870-91C5-DF09FB6E3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67F18-25F5-4979-8F18-E6164982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1C96B-3FC1-41E1-B1F4-24A09C92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4B624-107E-44C0-8906-D25E5075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36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4586-22E0-430C-976F-5821D2A3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56B87-F43F-4049-ACC2-93F8D992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2D020-CE2C-41CC-96F9-70595787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DBB8C-DBED-4415-BC80-1C620A2C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215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D5DAA-BE63-4C08-A477-459C5978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B5326-ECBB-4085-AF93-9AE0517C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40EA-B6B0-4168-BF00-FFF13073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536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7696-26FA-4A7C-BD54-9B17E434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D682-4C6A-4E5B-AA3C-4463A2CE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E0C34-7EA1-4812-9E99-6F9DD20E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05569-79FF-411D-9E8A-6A9E186F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87B4C-E91F-4A0D-B6E5-EEC7F43E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CEF22-F365-4625-A68F-F6B10FF5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088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8D9F-87FE-4A84-8693-4D87F485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DB58C-9B30-4CE0-B6AA-E1055D6B4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E449-19C1-4977-BBBB-B8FF3E107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7B788-3DA1-4EFF-97CE-65846CDC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E7992-95FD-4D55-9DEB-9C6C82CA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B8188-6338-4970-B13E-2BB596A1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31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9E94B-C3C4-40B5-AE09-33CEFA88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C0CCB-818E-4913-8CF6-9D55F84A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44E25-72C2-440D-A14C-1F8ECEE24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6D49D-C2B3-4EE7-AF0B-6BF6181BD75E}" type="datetimeFigureOut">
              <a:rPr lang="fi-FI" smtClean="0"/>
              <a:t>9.5.2022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ABB2-AFBC-4DAA-9D38-F7623BC9B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40FEE-7EFD-4FA4-BC4C-5EA310CCD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E594-6A21-4C69-9661-7C973A2FC1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723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4089-713F-4B46-88A2-F9578C693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9529D-4DE1-442C-9EBB-9F60DD977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153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53B4885-7EB8-4384-89B5-599E2CFDE381}"/>
              </a:ext>
            </a:extLst>
          </p:cNvPr>
          <p:cNvGrpSpPr/>
          <p:nvPr/>
        </p:nvGrpSpPr>
        <p:grpSpPr>
          <a:xfrm>
            <a:off x="2002360" y="611133"/>
            <a:ext cx="1748853" cy="1876574"/>
            <a:chOff x="2002360" y="611133"/>
            <a:chExt cx="1748853" cy="18765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DE2EDE-5314-45EF-B974-16D685A88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360" y="611133"/>
              <a:ext cx="834453" cy="96217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9ED6EA-AA76-4BCB-974D-6F1B663DC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4760" y="763533"/>
              <a:ext cx="834453" cy="9621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42A38B-6CAF-402A-9D4B-7EA488FA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7160" y="915933"/>
              <a:ext cx="834453" cy="9621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2A97B-59A5-479E-9356-E1F6AC5C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9560" y="1068333"/>
              <a:ext cx="834453" cy="96217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0D0D6F-3D7C-483C-817F-CFD7E00C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1960" y="1220733"/>
              <a:ext cx="834453" cy="9621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7A36BC-82FE-42BC-8994-D3C4E073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360" y="1373133"/>
              <a:ext cx="834453" cy="96217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18BFD6-664C-483B-B7E8-27837212C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6760" y="1525533"/>
              <a:ext cx="834453" cy="96217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6E98E7-DF06-4D4C-8AAF-A3A22874153C}"/>
              </a:ext>
            </a:extLst>
          </p:cNvPr>
          <p:cNvGrpSpPr/>
          <p:nvPr/>
        </p:nvGrpSpPr>
        <p:grpSpPr>
          <a:xfrm>
            <a:off x="1889933" y="4588401"/>
            <a:ext cx="1748853" cy="1876574"/>
            <a:chOff x="2002360" y="611133"/>
            <a:chExt cx="1748853" cy="18765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8851D9E-CE10-490E-8EEF-4B22FFFB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360" y="611133"/>
              <a:ext cx="834453" cy="96217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4514B36-3112-4A41-84DC-F9B5731A3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4760" y="763533"/>
              <a:ext cx="834453" cy="96217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D1DED3-3CB4-4146-B7ED-51D0EAE86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7160" y="915933"/>
              <a:ext cx="834453" cy="96217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5DB287F-9A54-44E0-8208-AE9350985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9560" y="1068333"/>
              <a:ext cx="834453" cy="96217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D1F55F6-0142-41D9-B327-FB55A68F0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1960" y="1220733"/>
              <a:ext cx="834453" cy="96217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BD4D9C4-88D4-4AEB-803D-7641F9E4B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360" y="1373133"/>
              <a:ext cx="834453" cy="9621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6315CF-6FB3-4CCF-BD68-2381C647F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6760" y="1525533"/>
              <a:ext cx="834453" cy="962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95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CE5D0E-A736-484F-9B3E-942AB8FC5AA4}"/>
              </a:ext>
            </a:extLst>
          </p:cNvPr>
          <p:cNvSpPr/>
          <p:nvPr/>
        </p:nvSpPr>
        <p:spPr>
          <a:xfrm>
            <a:off x="757613" y="272919"/>
            <a:ext cx="2379600" cy="16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Unprocessed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1 ( </a:t>
            </a:r>
            <a:r>
              <a:rPr lang="fi-FI" dirty="0" err="1"/>
              <a:t>fMRI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series</a:t>
            </a:r>
            <a:r>
              <a:rPr lang="fi-FI" dirty="0"/>
              <a:t>, T1w </a:t>
            </a:r>
            <a:r>
              <a:rPr lang="fi-FI" dirty="0" err="1"/>
              <a:t>anatomical</a:t>
            </a:r>
            <a:r>
              <a:rPr lang="fi-FI" dirty="0"/>
              <a:t>, DTI …)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8F0B0-DDF1-475C-B764-92E7D7D741BD}"/>
              </a:ext>
            </a:extLst>
          </p:cNvPr>
          <p:cNvSpPr/>
          <p:nvPr/>
        </p:nvSpPr>
        <p:spPr>
          <a:xfrm>
            <a:off x="757613" y="4877444"/>
            <a:ext cx="2379600" cy="16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Unprocessed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N (</a:t>
            </a:r>
            <a:r>
              <a:rPr lang="fi-FI" dirty="0" err="1"/>
              <a:t>fMRI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series</a:t>
            </a:r>
            <a:r>
              <a:rPr lang="fi-FI" dirty="0"/>
              <a:t>, T1w </a:t>
            </a:r>
            <a:r>
              <a:rPr lang="fi-FI" dirty="0" err="1"/>
              <a:t>anatomical</a:t>
            </a:r>
            <a:r>
              <a:rPr lang="fi-FI" dirty="0"/>
              <a:t>, DTI …)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8BDFB-10E4-4DD7-A7D0-5B1BB6D2EFF5}"/>
              </a:ext>
            </a:extLst>
          </p:cNvPr>
          <p:cNvSpPr/>
          <p:nvPr/>
        </p:nvSpPr>
        <p:spPr>
          <a:xfrm>
            <a:off x="3879696" y="275992"/>
            <a:ext cx="2380785" cy="16169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Processed</a:t>
            </a:r>
            <a:r>
              <a:rPr lang="fi-FI" sz="1600" dirty="0"/>
              <a:t> data </a:t>
            </a:r>
            <a:r>
              <a:rPr lang="fi-FI" sz="1600" dirty="0" err="1"/>
              <a:t>from</a:t>
            </a:r>
            <a:r>
              <a:rPr lang="fi-FI" sz="1600" dirty="0"/>
              <a:t> </a:t>
            </a:r>
            <a:r>
              <a:rPr lang="fi-FI" sz="1600" dirty="0" err="1"/>
              <a:t>Subject</a:t>
            </a:r>
            <a:r>
              <a:rPr lang="fi-FI" sz="1600" dirty="0"/>
              <a:t> 1 – 3D image </a:t>
            </a:r>
            <a:r>
              <a:rPr lang="fi-FI" sz="1600" dirty="0" err="1"/>
              <a:t>where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voxel</a:t>
            </a:r>
            <a:r>
              <a:rPr lang="fi-FI" sz="1600" dirty="0"/>
              <a:t> </a:t>
            </a:r>
            <a:r>
              <a:rPr lang="fi-FI" sz="1600" dirty="0" err="1"/>
              <a:t>values</a:t>
            </a:r>
            <a:r>
              <a:rPr lang="fi-FI" sz="1600" dirty="0"/>
              <a:t> </a:t>
            </a:r>
            <a:r>
              <a:rPr lang="fi-FI" sz="1600" dirty="0" err="1"/>
              <a:t>have</a:t>
            </a:r>
            <a:r>
              <a:rPr lang="fi-FI" sz="1600" dirty="0"/>
              <a:t> </a:t>
            </a:r>
            <a:r>
              <a:rPr lang="fi-FI" sz="1600" dirty="0" err="1"/>
              <a:t>meaning</a:t>
            </a:r>
            <a:r>
              <a:rPr lang="fi-FI" sz="1600" dirty="0"/>
              <a:t> and </a:t>
            </a:r>
            <a:r>
              <a:rPr lang="fi-FI" sz="1600" dirty="0" err="1"/>
              <a:t>are</a:t>
            </a:r>
            <a:r>
              <a:rPr lang="fi-FI" sz="1600" dirty="0"/>
              <a:t> </a:t>
            </a:r>
            <a:r>
              <a:rPr lang="fi-FI" sz="1600" dirty="0" err="1"/>
              <a:t>comparable</a:t>
            </a:r>
            <a:r>
              <a:rPr lang="fi-FI" sz="1600" dirty="0"/>
              <a:t> </a:t>
            </a:r>
            <a:r>
              <a:rPr lang="fi-FI" sz="1600" dirty="0" err="1"/>
              <a:t>between</a:t>
            </a:r>
            <a:r>
              <a:rPr lang="fi-FI" sz="1600" dirty="0"/>
              <a:t> </a:t>
            </a:r>
            <a:r>
              <a:rPr lang="fi-FI" sz="1600" dirty="0" err="1"/>
              <a:t>subjects</a:t>
            </a:r>
            <a:r>
              <a:rPr lang="fi-FI" sz="1600" dirty="0"/>
              <a:t> AND </a:t>
            </a:r>
            <a:r>
              <a:rPr lang="fi-FI" sz="1600" dirty="0" err="1"/>
              <a:t>voxels</a:t>
            </a:r>
            <a:endParaRPr lang="fi-FI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82DCA-276A-47A2-A09D-F084F676771F}"/>
              </a:ext>
            </a:extLst>
          </p:cNvPr>
          <p:cNvSpPr/>
          <p:nvPr/>
        </p:nvSpPr>
        <p:spPr>
          <a:xfrm>
            <a:off x="3879695" y="4877444"/>
            <a:ext cx="2380785" cy="16169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Processed</a:t>
            </a:r>
            <a:r>
              <a:rPr lang="fi-FI" sz="1600" dirty="0"/>
              <a:t> data </a:t>
            </a:r>
            <a:r>
              <a:rPr lang="fi-FI" sz="1600" dirty="0" err="1"/>
              <a:t>from</a:t>
            </a:r>
            <a:r>
              <a:rPr lang="fi-FI" sz="1600" dirty="0"/>
              <a:t> </a:t>
            </a:r>
            <a:r>
              <a:rPr lang="fi-FI" sz="1600" dirty="0" err="1"/>
              <a:t>Subject</a:t>
            </a:r>
            <a:r>
              <a:rPr lang="fi-FI" sz="1600" dirty="0"/>
              <a:t> N – 3D image </a:t>
            </a:r>
            <a:r>
              <a:rPr lang="fi-FI" sz="1600" dirty="0" err="1"/>
              <a:t>where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voxel</a:t>
            </a:r>
            <a:r>
              <a:rPr lang="fi-FI" sz="1600" dirty="0"/>
              <a:t> </a:t>
            </a:r>
            <a:r>
              <a:rPr lang="fi-FI" sz="1600" dirty="0" err="1"/>
              <a:t>values</a:t>
            </a:r>
            <a:r>
              <a:rPr lang="fi-FI" sz="1600" dirty="0"/>
              <a:t> </a:t>
            </a:r>
            <a:r>
              <a:rPr lang="fi-FI" sz="1600" dirty="0" err="1"/>
              <a:t>have</a:t>
            </a:r>
            <a:r>
              <a:rPr lang="fi-FI" sz="1600" dirty="0"/>
              <a:t> </a:t>
            </a:r>
            <a:r>
              <a:rPr lang="fi-FI" sz="1600" dirty="0" err="1"/>
              <a:t>meaning</a:t>
            </a:r>
            <a:r>
              <a:rPr lang="fi-FI" sz="1600" dirty="0"/>
              <a:t> and </a:t>
            </a:r>
            <a:r>
              <a:rPr lang="fi-FI" sz="1600" dirty="0" err="1"/>
              <a:t>are</a:t>
            </a:r>
            <a:r>
              <a:rPr lang="fi-FI" sz="1600" dirty="0"/>
              <a:t> </a:t>
            </a:r>
            <a:r>
              <a:rPr lang="fi-FI" sz="1600" dirty="0" err="1"/>
              <a:t>comparable</a:t>
            </a:r>
            <a:r>
              <a:rPr lang="fi-FI" sz="1600" dirty="0"/>
              <a:t> </a:t>
            </a:r>
            <a:r>
              <a:rPr lang="fi-FI" sz="1600" dirty="0" err="1"/>
              <a:t>between</a:t>
            </a:r>
            <a:r>
              <a:rPr lang="fi-FI" sz="1600" dirty="0"/>
              <a:t> </a:t>
            </a:r>
            <a:r>
              <a:rPr lang="fi-FI" sz="1600" dirty="0" err="1"/>
              <a:t>subjects</a:t>
            </a:r>
            <a:r>
              <a:rPr lang="fi-FI" sz="1600" dirty="0"/>
              <a:t> AND </a:t>
            </a:r>
            <a:r>
              <a:rPr lang="fi-FI" sz="1600" dirty="0" err="1"/>
              <a:t>voxels</a:t>
            </a:r>
            <a:endParaRPr lang="fi-FI" sz="1600" dirty="0"/>
          </a:p>
          <a:p>
            <a:pPr algn="ctr"/>
            <a:endParaRPr lang="fi-FI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AD2D98-7397-4691-8007-490B6777AFCA}"/>
              </a:ext>
            </a:extLst>
          </p:cNvPr>
          <p:cNvSpPr/>
          <p:nvPr/>
        </p:nvSpPr>
        <p:spPr>
          <a:xfrm>
            <a:off x="7056863" y="295504"/>
            <a:ext cx="2380785" cy="16169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Processed</a:t>
            </a:r>
            <a:r>
              <a:rPr lang="fi-FI" sz="1600" dirty="0"/>
              <a:t> data </a:t>
            </a:r>
            <a:r>
              <a:rPr lang="fi-FI" sz="1600" dirty="0" err="1"/>
              <a:t>from</a:t>
            </a:r>
            <a:r>
              <a:rPr lang="fi-FI" sz="1600" dirty="0"/>
              <a:t> </a:t>
            </a:r>
            <a:r>
              <a:rPr lang="fi-FI" sz="1600" dirty="0" err="1"/>
              <a:t>subject</a:t>
            </a:r>
            <a:r>
              <a:rPr lang="fi-FI" sz="1600" dirty="0"/>
              <a:t> 1 in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standard</a:t>
            </a:r>
            <a:r>
              <a:rPr lang="fi-FI" sz="1600" dirty="0"/>
              <a:t> </a:t>
            </a:r>
            <a:r>
              <a:rPr lang="fi-FI" sz="1600" dirty="0" err="1"/>
              <a:t>space</a:t>
            </a:r>
            <a:r>
              <a:rPr lang="fi-FI" sz="1600" dirty="0"/>
              <a:t> – 3D image – </a:t>
            </a:r>
            <a:r>
              <a:rPr lang="fi-FI" sz="1600" dirty="0" err="1"/>
              <a:t>where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voxel</a:t>
            </a:r>
            <a:r>
              <a:rPr lang="fi-FI" sz="1600" dirty="0"/>
              <a:t> </a:t>
            </a:r>
            <a:r>
              <a:rPr lang="fi-FI" sz="1600" dirty="0" err="1"/>
              <a:t>locations</a:t>
            </a:r>
            <a:r>
              <a:rPr lang="fi-FI" sz="1600" dirty="0"/>
              <a:t> </a:t>
            </a:r>
            <a:r>
              <a:rPr lang="fi-FI" sz="1600" dirty="0" err="1"/>
              <a:t>are</a:t>
            </a:r>
            <a:r>
              <a:rPr lang="fi-FI" sz="1600" dirty="0"/>
              <a:t> </a:t>
            </a:r>
            <a:r>
              <a:rPr lang="fi-FI" sz="1600" dirty="0" err="1"/>
              <a:t>comparable</a:t>
            </a:r>
            <a:r>
              <a:rPr lang="fi-FI" sz="1600" dirty="0"/>
              <a:t> </a:t>
            </a:r>
            <a:r>
              <a:rPr lang="fi-FI" sz="1600" dirty="0" err="1"/>
              <a:t>between</a:t>
            </a:r>
            <a:r>
              <a:rPr lang="fi-FI" sz="1600" dirty="0"/>
              <a:t> </a:t>
            </a:r>
            <a:r>
              <a:rPr lang="fi-FI" sz="1600" dirty="0" err="1"/>
              <a:t>subjects</a:t>
            </a:r>
            <a:endParaRPr lang="fi-FI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3A2006-5F4C-4BAD-BC3C-F22D694277CC}"/>
              </a:ext>
            </a:extLst>
          </p:cNvPr>
          <p:cNvSpPr/>
          <p:nvPr/>
        </p:nvSpPr>
        <p:spPr>
          <a:xfrm>
            <a:off x="7056862" y="4877444"/>
            <a:ext cx="2380785" cy="16169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Processed</a:t>
            </a:r>
            <a:r>
              <a:rPr lang="fi-FI" sz="1600" dirty="0"/>
              <a:t> data </a:t>
            </a:r>
            <a:r>
              <a:rPr lang="fi-FI" sz="1600" dirty="0" err="1"/>
              <a:t>from</a:t>
            </a:r>
            <a:r>
              <a:rPr lang="fi-FI" sz="1600" dirty="0"/>
              <a:t> </a:t>
            </a:r>
            <a:r>
              <a:rPr lang="fi-FI" sz="1600" dirty="0" err="1"/>
              <a:t>subject</a:t>
            </a:r>
            <a:r>
              <a:rPr lang="fi-FI" sz="1600" dirty="0"/>
              <a:t> N in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standard</a:t>
            </a:r>
            <a:r>
              <a:rPr lang="fi-FI" sz="1600" dirty="0"/>
              <a:t> </a:t>
            </a:r>
            <a:r>
              <a:rPr lang="fi-FI" sz="1600" dirty="0" err="1"/>
              <a:t>space</a:t>
            </a:r>
            <a:r>
              <a:rPr lang="fi-FI" sz="1600" dirty="0"/>
              <a:t> – 3D image – </a:t>
            </a:r>
            <a:r>
              <a:rPr lang="fi-FI" sz="1600" dirty="0" err="1"/>
              <a:t>where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voxel</a:t>
            </a:r>
            <a:r>
              <a:rPr lang="fi-FI" sz="1600" dirty="0"/>
              <a:t> </a:t>
            </a:r>
            <a:r>
              <a:rPr lang="fi-FI" sz="1600" dirty="0" err="1"/>
              <a:t>locations</a:t>
            </a:r>
            <a:r>
              <a:rPr lang="fi-FI" sz="1600" dirty="0"/>
              <a:t> </a:t>
            </a:r>
            <a:r>
              <a:rPr lang="fi-FI" sz="1600" dirty="0" err="1"/>
              <a:t>are</a:t>
            </a:r>
            <a:r>
              <a:rPr lang="fi-FI" sz="1600" dirty="0"/>
              <a:t> </a:t>
            </a:r>
            <a:r>
              <a:rPr lang="fi-FI" sz="1600" dirty="0" err="1"/>
              <a:t>comparable</a:t>
            </a:r>
            <a:r>
              <a:rPr lang="fi-FI" sz="1600" dirty="0"/>
              <a:t> </a:t>
            </a:r>
            <a:r>
              <a:rPr lang="fi-FI" sz="1600" dirty="0" err="1"/>
              <a:t>between</a:t>
            </a:r>
            <a:r>
              <a:rPr lang="fi-FI" sz="1600" dirty="0"/>
              <a:t> </a:t>
            </a:r>
            <a:r>
              <a:rPr lang="fi-FI" sz="1600" dirty="0" err="1"/>
              <a:t>subjects</a:t>
            </a:r>
            <a:endParaRPr lang="fi-FI" sz="1600" dirty="0"/>
          </a:p>
          <a:p>
            <a:pPr algn="ctr"/>
            <a:endParaRPr lang="fi-FI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CB9AC5-1754-43CF-A354-2F0B94FB7E53}"/>
              </a:ext>
            </a:extLst>
          </p:cNvPr>
          <p:cNvSpPr/>
          <p:nvPr/>
        </p:nvSpPr>
        <p:spPr>
          <a:xfrm>
            <a:off x="9437648" y="2522033"/>
            <a:ext cx="2380785" cy="16169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Group </a:t>
            </a:r>
            <a:r>
              <a:rPr lang="fi-FI" dirty="0" err="1"/>
              <a:t>level</a:t>
            </a:r>
            <a:r>
              <a:rPr lang="fi-FI" dirty="0"/>
              <a:t> </a:t>
            </a:r>
            <a:r>
              <a:rPr lang="fi-FI" dirty="0" err="1"/>
              <a:t>statistical</a:t>
            </a:r>
            <a:r>
              <a:rPr lang="fi-FI" dirty="0"/>
              <a:t> </a:t>
            </a:r>
            <a:r>
              <a:rPr lang="fi-FI" dirty="0" err="1"/>
              <a:t>map</a:t>
            </a:r>
            <a:endParaRPr lang="fi-FI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165D4B-0D3B-49FA-B40E-7BE79B04140F}"/>
              </a:ext>
            </a:extLst>
          </p:cNvPr>
          <p:cNvSpPr/>
          <p:nvPr/>
        </p:nvSpPr>
        <p:spPr>
          <a:xfrm>
            <a:off x="3227294" y="892096"/>
            <a:ext cx="575273" cy="423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CB4850B-4B82-491C-84AA-397F06B8EAB0}"/>
              </a:ext>
            </a:extLst>
          </p:cNvPr>
          <p:cNvSpPr/>
          <p:nvPr/>
        </p:nvSpPr>
        <p:spPr>
          <a:xfrm>
            <a:off x="3227294" y="5533235"/>
            <a:ext cx="575273" cy="423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D546E3E-645E-426A-A4FF-4A2FC17B8C03}"/>
              </a:ext>
            </a:extLst>
          </p:cNvPr>
          <p:cNvSpPr/>
          <p:nvPr/>
        </p:nvSpPr>
        <p:spPr>
          <a:xfrm>
            <a:off x="6371035" y="892096"/>
            <a:ext cx="575273" cy="423747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E4756F-B232-4129-B28F-C34236E70E23}"/>
              </a:ext>
            </a:extLst>
          </p:cNvPr>
          <p:cNvSpPr/>
          <p:nvPr/>
        </p:nvSpPr>
        <p:spPr>
          <a:xfrm>
            <a:off x="6371035" y="5533234"/>
            <a:ext cx="575273" cy="423747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3F254-A9BC-4038-A7D0-8DB6F35DA7CD}"/>
              </a:ext>
            </a:extLst>
          </p:cNvPr>
          <p:cNvGrpSpPr/>
          <p:nvPr/>
        </p:nvGrpSpPr>
        <p:grpSpPr>
          <a:xfrm>
            <a:off x="1873454" y="2999420"/>
            <a:ext cx="147918" cy="662152"/>
            <a:chOff x="1727947" y="2723029"/>
            <a:chExt cx="147918" cy="66215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B8D254-E8A6-4E31-8F4B-7E1867BEFC64}"/>
                </a:ext>
              </a:extLst>
            </p:cNvPr>
            <p:cNvSpPr/>
            <p:nvPr/>
          </p:nvSpPr>
          <p:spPr>
            <a:xfrm>
              <a:off x="1727947" y="2723029"/>
              <a:ext cx="147918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9C53FE-0627-4127-9339-B07AAEB5AC50}"/>
                </a:ext>
              </a:extLst>
            </p:cNvPr>
            <p:cNvSpPr/>
            <p:nvPr/>
          </p:nvSpPr>
          <p:spPr>
            <a:xfrm>
              <a:off x="1727947" y="2973422"/>
              <a:ext cx="147918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AC62E97-737F-4B22-B16E-14278BECED1B}"/>
                </a:ext>
              </a:extLst>
            </p:cNvPr>
            <p:cNvSpPr/>
            <p:nvPr/>
          </p:nvSpPr>
          <p:spPr>
            <a:xfrm>
              <a:off x="1727947" y="3223816"/>
              <a:ext cx="147918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2A7FA1-BCD9-43D7-8ED9-87BCDE7BD6F0}"/>
              </a:ext>
            </a:extLst>
          </p:cNvPr>
          <p:cNvGrpSpPr/>
          <p:nvPr/>
        </p:nvGrpSpPr>
        <p:grpSpPr>
          <a:xfrm>
            <a:off x="4922169" y="2994426"/>
            <a:ext cx="147918" cy="662152"/>
            <a:chOff x="1727947" y="2723029"/>
            <a:chExt cx="147918" cy="662152"/>
          </a:xfrm>
          <a:solidFill>
            <a:schemeClr val="accent2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43A1F2-FD27-415C-BCF0-57DED52B679A}"/>
                </a:ext>
              </a:extLst>
            </p:cNvPr>
            <p:cNvSpPr/>
            <p:nvPr/>
          </p:nvSpPr>
          <p:spPr>
            <a:xfrm>
              <a:off x="1727947" y="2723029"/>
              <a:ext cx="147918" cy="16136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81EF7B-034D-43EC-AC4C-96B59AE7715A}"/>
                </a:ext>
              </a:extLst>
            </p:cNvPr>
            <p:cNvSpPr/>
            <p:nvPr/>
          </p:nvSpPr>
          <p:spPr>
            <a:xfrm>
              <a:off x="1727947" y="2973422"/>
              <a:ext cx="147918" cy="16136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AC4069-84D6-4B09-93CF-9ED7DB07DEF9}"/>
                </a:ext>
              </a:extLst>
            </p:cNvPr>
            <p:cNvSpPr/>
            <p:nvPr/>
          </p:nvSpPr>
          <p:spPr>
            <a:xfrm>
              <a:off x="1727947" y="3223816"/>
              <a:ext cx="147918" cy="16136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E94202-A092-44AE-9297-76C467F2FC35}"/>
              </a:ext>
            </a:extLst>
          </p:cNvPr>
          <p:cNvGrpSpPr/>
          <p:nvPr/>
        </p:nvGrpSpPr>
        <p:grpSpPr>
          <a:xfrm>
            <a:off x="8173295" y="2994427"/>
            <a:ext cx="147918" cy="662152"/>
            <a:chOff x="1727947" y="2723029"/>
            <a:chExt cx="147918" cy="662152"/>
          </a:xfrm>
          <a:solidFill>
            <a:schemeClr val="accent3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776824-B755-4A60-845C-2BEE461F4A1C}"/>
                </a:ext>
              </a:extLst>
            </p:cNvPr>
            <p:cNvSpPr/>
            <p:nvPr/>
          </p:nvSpPr>
          <p:spPr>
            <a:xfrm>
              <a:off x="1727947" y="2723029"/>
              <a:ext cx="147918" cy="16136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959129-3EB6-4B71-8982-9E0ADCE195AD}"/>
                </a:ext>
              </a:extLst>
            </p:cNvPr>
            <p:cNvSpPr/>
            <p:nvPr/>
          </p:nvSpPr>
          <p:spPr>
            <a:xfrm>
              <a:off x="1727947" y="2973422"/>
              <a:ext cx="147918" cy="16136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B691F9-631E-44FC-B2DF-F8C6137ABFC3}"/>
                </a:ext>
              </a:extLst>
            </p:cNvPr>
            <p:cNvSpPr/>
            <p:nvPr/>
          </p:nvSpPr>
          <p:spPr>
            <a:xfrm>
              <a:off x="1727947" y="3223816"/>
              <a:ext cx="147918" cy="16136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9E0D253-06D5-4111-AC98-0BFC45FF200E}"/>
              </a:ext>
            </a:extLst>
          </p:cNvPr>
          <p:cNvSpPr/>
          <p:nvPr/>
        </p:nvSpPr>
        <p:spPr>
          <a:xfrm>
            <a:off x="8668240" y="3113627"/>
            <a:ext cx="575273" cy="4237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E786BCD-E676-41E2-9F5F-3AF5362E65D3}"/>
              </a:ext>
            </a:extLst>
          </p:cNvPr>
          <p:cNvSpPr/>
          <p:nvPr/>
        </p:nvSpPr>
        <p:spPr>
          <a:xfrm rot="18735915">
            <a:off x="8730853" y="4305273"/>
            <a:ext cx="575273" cy="4237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BE0F867-6B2D-4D07-A2B8-32C9A47F6185}"/>
              </a:ext>
            </a:extLst>
          </p:cNvPr>
          <p:cNvSpPr/>
          <p:nvPr/>
        </p:nvSpPr>
        <p:spPr>
          <a:xfrm rot="2697846">
            <a:off x="8727863" y="2085832"/>
            <a:ext cx="575273" cy="4237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7AE9DE-FAA0-479E-95B8-36D4BBAD2D12}"/>
              </a:ext>
            </a:extLst>
          </p:cNvPr>
          <p:cNvSpPr txBox="1"/>
          <p:nvPr/>
        </p:nvSpPr>
        <p:spPr>
          <a:xfrm>
            <a:off x="3564987" y="1977671"/>
            <a:ext cx="3375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Single </a:t>
            </a:r>
            <a:r>
              <a:rPr lang="fi-FI" sz="1600" dirty="0" err="1"/>
              <a:t>subject</a:t>
            </a:r>
            <a:r>
              <a:rPr lang="fi-FI" sz="1600" dirty="0"/>
              <a:t> </a:t>
            </a:r>
            <a:r>
              <a:rPr lang="fi-FI" sz="1600" dirty="0" err="1"/>
              <a:t>fMRI</a:t>
            </a:r>
            <a:r>
              <a:rPr lang="fi-FI" sz="1600" dirty="0"/>
              <a:t> </a:t>
            </a:r>
            <a:r>
              <a:rPr lang="fi-FI" sz="1600" dirty="0" err="1"/>
              <a:t>stat</a:t>
            </a:r>
            <a:r>
              <a:rPr lang="fi-FI" sz="1600" dirty="0"/>
              <a:t> </a:t>
            </a:r>
            <a:r>
              <a:rPr lang="fi-FI" sz="1600" dirty="0" err="1"/>
              <a:t>map</a:t>
            </a:r>
            <a:r>
              <a:rPr lang="fi-FI" sz="1600" dirty="0"/>
              <a:t>, FA image, gray </a:t>
            </a:r>
            <a:r>
              <a:rPr lang="fi-FI" sz="1600" dirty="0" err="1"/>
              <a:t>matter</a:t>
            </a:r>
            <a:r>
              <a:rPr lang="fi-FI" sz="1600" dirty="0"/>
              <a:t> </a:t>
            </a:r>
            <a:r>
              <a:rPr lang="fi-FI" sz="1600" dirty="0" err="1"/>
              <a:t>tissue</a:t>
            </a:r>
            <a:r>
              <a:rPr lang="fi-FI" sz="1600" dirty="0"/>
              <a:t> </a:t>
            </a:r>
            <a:r>
              <a:rPr lang="fi-FI" sz="1600" dirty="0" err="1"/>
              <a:t>density</a:t>
            </a:r>
            <a:r>
              <a:rPr lang="fi-FI" sz="1600" dirty="0"/>
              <a:t>, </a:t>
            </a:r>
            <a:r>
              <a:rPr lang="fi-FI" sz="1600" dirty="0" err="1"/>
              <a:t>etc</a:t>
            </a:r>
            <a:r>
              <a:rPr lang="fi-FI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48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133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Jussi Tohka</dc:creator>
  <cp:lastModifiedBy>Jussi Tohka</cp:lastModifiedBy>
  <cp:revision>2</cp:revision>
  <dcterms:created xsi:type="dcterms:W3CDTF">2022-05-09T13:49:40Z</dcterms:created>
  <dcterms:modified xsi:type="dcterms:W3CDTF">2022-05-10T08:46:09Z</dcterms:modified>
</cp:coreProperties>
</file>