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876800" cy="487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9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25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994D6-DA76-4539-BEC1-1E4C077A072B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B1150-4CD5-4643-8134-BECB66C44D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02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8139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1pPr>
    <a:lvl2pPr marL="234070" algn="l" defTabSz="468139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2pPr>
    <a:lvl3pPr marL="468139" algn="l" defTabSz="468139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3pPr>
    <a:lvl4pPr marL="702209" algn="l" defTabSz="468139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4pPr>
    <a:lvl5pPr marL="936278" algn="l" defTabSz="468139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5pPr>
    <a:lvl6pPr marL="1170348" algn="l" defTabSz="468139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6pPr>
    <a:lvl7pPr marL="1404418" algn="l" defTabSz="468139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7pPr>
    <a:lvl8pPr marL="1638487" algn="l" defTabSz="468139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8pPr>
    <a:lvl9pPr marL="1872557" algn="l" defTabSz="468139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Save</a:t>
            </a:r>
            <a:r>
              <a:rPr lang="fi-FI" dirty="0"/>
              <a:t> as </a:t>
            </a:r>
            <a:r>
              <a:rPr lang="fi-FI"/>
              <a:t>.png 512x512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B1150-4CD5-4643-8134-BECB66C44D9A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72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798125"/>
            <a:ext cx="4145280" cy="1697849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61449"/>
            <a:ext cx="3657600" cy="1177431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552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87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9960" y="259644"/>
            <a:ext cx="1051560" cy="4132863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259644"/>
            <a:ext cx="3093720" cy="4132863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158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421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1215815"/>
            <a:ext cx="4206240" cy="20286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3263619"/>
            <a:ext cx="4206240" cy="10668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253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" y="1298222"/>
            <a:ext cx="2072640" cy="309428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1298222"/>
            <a:ext cx="2072640" cy="309428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807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259645"/>
            <a:ext cx="4206240" cy="94262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16" y="1195494"/>
            <a:ext cx="2063115" cy="585893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916" y="1781387"/>
            <a:ext cx="2063115" cy="262015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880" y="1195494"/>
            <a:ext cx="2073275" cy="585893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8880" y="1781387"/>
            <a:ext cx="2073275" cy="262015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42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78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041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325120"/>
            <a:ext cx="1572895" cy="113792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702170"/>
            <a:ext cx="2468880" cy="3465689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1463040"/>
            <a:ext cx="1572895" cy="2710463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436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325120"/>
            <a:ext cx="1572895" cy="113792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3275" y="702170"/>
            <a:ext cx="2468880" cy="3465689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1463040"/>
            <a:ext cx="1572895" cy="2710463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74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" y="259645"/>
            <a:ext cx="420624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" y="1298222"/>
            <a:ext cx="420624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280" y="4520072"/>
            <a:ext cx="109728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4F75-EABF-4568-A67F-4DA109400F2C}" type="datetimeFigureOut">
              <a:rPr lang="fi-FI" smtClean="0"/>
              <a:t>6.8.2023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5440" y="4520072"/>
            <a:ext cx="164592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240" y="4520072"/>
            <a:ext cx="109728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FC89-AAFC-4130-8F7D-25267343448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18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F700377A-EF02-DE05-7A88-F7680B2B0D2C}"/>
              </a:ext>
            </a:extLst>
          </p:cNvPr>
          <p:cNvSpPr/>
          <p:nvPr/>
        </p:nvSpPr>
        <p:spPr>
          <a:xfrm>
            <a:off x="0" y="287908"/>
            <a:ext cx="4876800" cy="4293899"/>
          </a:xfrm>
          <a:prstGeom prst="rect">
            <a:avLst/>
          </a:prstGeom>
          <a:noFill/>
        </p:spPr>
        <p:txBody>
          <a:bodyPr wrap="square" lIns="123855" tIns="61928" rIns="123855" bIns="61928">
            <a:spAutoFit/>
          </a:bodyPr>
          <a:lstStyle/>
          <a:p>
            <a:pPr algn="ctr"/>
            <a:r>
              <a:rPr lang="fi-FI" sz="13545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Blazor</a:t>
            </a:r>
            <a:r>
              <a:rPr lang="fi-FI" sz="1354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3545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Links</a:t>
            </a:r>
            <a:endParaRPr lang="fi-FI" sz="1354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80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8</Words>
  <Application>Microsoft Office PowerPoint</Application>
  <PresentationFormat>Mukautettu</PresentationFormat>
  <Paragraphs>3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Virkkala Jussi</dc:creator>
  <cp:lastModifiedBy>Virkkala Jussi</cp:lastModifiedBy>
  <cp:revision>2</cp:revision>
  <dcterms:created xsi:type="dcterms:W3CDTF">2023-08-06T12:24:52Z</dcterms:created>
  <dcterms:modified xsi:type="dcterms:W3CDTF">2023-08-06T12:29:50Z</dcterms:modified>
</cp:coreProperties>
</file>