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23D19-B24E-4163-B843-1DA2E13073FE}" v="5" dt="2024-11-27T17:14:1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9" autoAdjust="0"/>
    <p:restoredTop sz="94660"/>
  </p:normalViewPr>
  <p:slideViewPr>
    <p:cSldViewPr snapToGrid="0">
      <p:cViewPr varScale="1">
        <p:scale>
          <a:sx n="318" d="100"/>
          <a:sy n="318" d="100"/>
        </p:scale>
        <p:origin x="155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9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5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1" indent="0" algn="ctr">
              <a:buNone/>
              <a:defRPr sz="400"/>
            </a:lvl2pPr>
            <a:lvl3pPr marL="182882" indent="0" algn="ctr">
              <a:buNone/>
              <a:defRPr sz="360"/>
            </a:lvl3pPr>
            <a:lvl4pPr marL="274323" indent="0" algn="ctr">
              <a:buNone/>
              <a:defRPr sz="320"/>
            </a:lvl4pPr>
            <a:lvl5pPr marL="365765" indent="0" algn="ctr">
              <a:buNone/>
              <a:defRPr sz="320"/>
            </a:lvl5pPr>
            <a:lvl6pPr marL="457206" indent="0" algn="ctr">
              <a:buNone/>
              <a:defRPr sz="320"/>
            </a:lvl6pPr>
            <a:lvl7pPr marL="548647" indent="0" algn="ctr">
              <a:buNone/>
              <a:defRPr sz="320"/>
            </a:lvl7pPr>
            <a:lvl8pPr marL="640088" indent="0" algn="ctr">
              <a:buNone/>
              <a:defRPr sz="320"/>
            </a:lvl8pPr>
            <a:lvl9pPr marL="731529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332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21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9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9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2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94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1pPr>
            <a:lvl2pPr marL="91441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2pPr>
            <a:lvl3pPr marL="182882" indent="0">
              <a:buNone/>
              <a:defRPr sz="360">
                <a:solidFill>
                  <a:schemeClr val="tx1">
                    <a:tint val="82000"/>
                  </a:schemeClr>
                </a:solidFill>
              </a:defRPr>
            </a:lvl3pPr>
            <a:lvl4pPr marL="274323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4pPr>
            <a:lvl5pPr marL="365765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5pPr>
            <a:lvl6pPr marL="457206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6pPr>
            <a:lvl7pPr marL="548647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7pPr>
            <a:lvl8pPr marL="640088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8pPr>
            <a:lvl9pPr marL="731529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381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5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5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641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9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1" indent="0">
              <a:buNone/>
              <a:defRPr sz="400" b="1"/>
            </a:lvl2pPr>
            <a:lvl3pPr marL="182882" indent="0">
              <a:buNone/>
              <a:defRPr sz="360" b="1"/>
            </a:lvl3pPr>
            <a:lvl4pPr marL="274323" indent="0">
              <a:buNone/>
              <a:defRPr sz="320" b="1"/>
            </a:lvl4pPr>
            <a:lvl5pPr marL="365765" indent="0">
              <a:buNone/>
              <a:defRPr sz="320" b="1"/>
            </a:lvl5pPr>
            <a:lvl6pPr marL="457206" indent="0">
              <a:buNone/>
              <a:defRPr sz="320" b="1"/>
            </a:lvl6pPr>
            <a:lvl7pPr marL="548647" indent="0">
              <a:buNone/>
              <a:defRPr sz="320" b="1"/>
            </a:lvl7pPr>
            <a:lvl8pPr marL="640088" indent="0">
              <a:buNone/>
              <a:defRPr sz="320" b="1"/>
            </a:lvl8pPr>
            <a:lvl9pPr marL="731529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2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1" indent="0">
              <a:buNone/>
              <a:defRPr sz="400" b="1"/>
            </a:lvl2pPr>
            <a:lvl3pPr marL="182882" indent="0">
              <a:buNone/>
              <a:defRPr sz="360" b="1"/>
            </a:lvl3pPr>
            <a:lvl4pPr marL="274323" indent="0">
              <a:buNone/>
              <a:defRPr sz="320" b="1"/>
            </a:lvl4pPr>
            <a:lvl5pPr marL="365765" indent="0">
              <a:buNone/>
              <a:defRPr sz="320" b="1"/>
            </a:lvl5pPr>
            <a:lvl6pPr marL="457206" indent="0">
              <a:buNone/>
              <a:defRPr sz="320" b="1"/>
            </a:lvl6pPr>
            <a:lvl7pPr marL="548647" indent="0">
              <a:buNone/>
              <a:defRPr sz="320" b="1"/>
            </a:lvl7pPr>
            <a:lvl8pPr marL="640088" indent="0">
              <a:buNone/>
              <a:defRPr sz="320" b="1"/>
            </a:lvl8pPr>
            <a:lvl9pPr marL="731529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2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714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303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253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6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2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1" indent="0">
              <a:buNone/>
              <a:defRPr sz="280"/>
            </a:lvl2pPr>
            <a:lvl3pPr marL="182882" indent="0">
              <a:buNone/>
              <a:defRPr sz="240"/>
            </a:lvl3pPr>
            <a:lvl4pPr marL="274323" indent="0">
              <a:buNone/>
              <a:defRPr sz="200"/>
            </a:lvl4pPr>
            <a:lvl5pPr marL="365765" indent="0">
              <a:buNone/>
              <a:defRPr sz="200"/>
            </a:lvl5pPr>
            <a:lvl6pPr marL="457206" indent="0">
              <a:buNone/>
              <a:defRPr sz="200"/>
            </a:lvl6pPr>
            <a:lvl7pPr marL="548647" indent="0">
              <a:buNone/>
              <a:defRPr sz="200"/>
            </a:lvl7pPr>
            <a:lvl8pPr marL="640088" indent="0">
              <a:buNone/>
              <a:defRPr sz="200"/>
            </a:lvl8pPr>
            <a:lvl9pPr marL="731529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971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6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1" indent="0">
              <a:buNone/>
              <a:defRPr sz="560"/>
            </a:lvl2pPr>
            <a:lvl3pPr marL="182882" indent="0">
              <a:buNone/>
              <a:defRPr sz="480"/>
            </a:lvl3pPr>
            <a:lvl4pPr marL="274323" indent="0">
              <a:buNone/>
              <a:defRPr sz="400"/>
            </a:lvl4pPr>
            <a:lvl5pPr marL="365765" indent="0">
              <a:buNone/>
              <a:defRPr sz="400"/>
            </a:lvl5pPr>
            <a:lvl6pPr marL="457206" indent="0">
              <a:buNone/>
              <a:defRPr sz="400"/>
            </a:lvl6pPr>
            <a:lvl7pPr marL="548647" indent="0">
              <a:buNone/>
              <a:defRPr sz="400"/>
            </a:lvl7pPr>
            <a:lvl8pPr marL="640088" indent="0">
              <a:buNone/>
              <a:defRPr sz="400"/>
            </a:lvl8pPr>
            <a:lvl9pPr marL="731529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2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1" indent="0">
              <a:buNone/>
              <a:defRPr sz="280"/>
            </a:lvl2pPr>
            <a:lvl3pPr marL="182882" indent="0">
              <a:buNone/>
              <a:defRPr sz="240"/>
            </a:lvl3pPr>
            <a:lvl4pPr marL="274323" indent="0">
              <a:buNone/>
              <a:defRPr sz="200"/>
            </a:lvl4pPr>
            <a:lvl5pPr marL="365765" indent="0">
              <a:buNone/>
              <a:defRPr sz="200"/>
            </a:lvl5pPr>
            <a:lvl6pPr marL="457206" indent="0">
              <a:buNone/>
              <a:defRPr sz="200"/>
            </a:lvl6pPr>
            <a:lvl7pPr marL="548647" indent="0">
              <a:buNone/>
              <a:defRPr sz="200"/>
            </a:lvl7pPr>
            <a:lvl8pPr marL="640088" indent="0">
              <a:buNone/>
              <a:defRPr sz="200"/>
            </a:lvl8pPr>
            <a:lvl9pPr marL="731529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1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9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5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9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0310B-AE9A-4CD6-B14B-29104EA2B6D9}" type="datetimeFigureOut">
              <a:rPr lang="fi-FI" smtClean="0"/>
              <a:t>27.11.2024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9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9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9F368-8040-457B-AAAD-438BF218AA5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763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2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1" indent="-45721" algn="l" defTabSz="182882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2" indent="-45721" algn="l" defTabSz="182882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3" indent="-45721" algn="l" defTabSz="182882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4" indent="-45721" algn="l" defTabSz="182882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5" indent="-45721" algn="l" defTabSz="182882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6" indent="-45721" algn="l" defTabSz="182882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8" indent="-45721" algn="l" defTabSz="182882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9" indent="-45721" algn="l" defTabSz="182882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50" indent="-45721" algn="l" defTabSz="182882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" algn="l" defTabSz="182882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" algn="l" defTabSz="182882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" algn="l" defTabSz="182882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5" algn="l" defTabSz="182882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6" algn="l" defTabSz="182882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7" algn="l" defTabSz="182882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" algn="l" defTabSz="182882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" algn="l" defTabSz="182882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DEED0-5DF6-61DD-636C-A382E8813AED}"/>
              </a:ext>
            </a:extLst>
          </p:cNvPr>
          <p:cNvSpPr txBox="1"/>
          <p:nvPr/>
        </p:nvSpPr>
        <p:spPr>
          <a:xfrm>
            <a:off x="130140" y="398508"/>
            <a:ext cx="1566454" cy="1030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6095" dirty="0"/>
              <a:t>EDF</a:t>
            </a:r>
          </a:p>
        </p:txBody>
      </p:sp>
    </p:spTree>
    <p:extLst>
      <p:ext uri="{BB962C8B-B14F-4D97-AF65-F5344CB8AC3E}">
        <p14:creationId xmlns:p14="http://schemas.microsoft.com/office/powerpoint/2010/main" val="66494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307563d-5fcd-4e12-a554-9927f388b1cf}" enabled="0" method="" siteId="{e307563d-5fcd-4e12-a554-9927f388b1c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Virkkala Jussi</dc:creator>
  <cp:lastModifiedBy>Virkkala Jussi</cp:lastModifiedBy>
  <cp:revision>3</cp:revision>
  <dcterms:created xsi:type="dcterms:W3CDTF">2024-11-26T04:28:36Z</dcterms:created>
  <dcterms:modified xsi:type="dcterms:W3CDTF">2024-11-27T17:14:25Z</dcterms:modified>
</cp:coreProperties>
</file>