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4876800" cy="48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23D19-B24E-4163-B843-1DA2E13073FE}" v="5" dt="2024-11-27T17:14:15.101"/>
    <p1510:client id="{F58BAEC1-D523-45FD-A1B9-CB4ECD07DACD}" v="1" dt="2024-11-27T17:15:41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kkala Jussi" userId="76e75df4-0cd5-48f0-8ec6-455a2caf207e" providerId="ADAL" clId="{F58BAEC1-D523-45FD-A1B9-CB4ECD07DACD}"/>
    <pc:docChg chg="modSld">
      <pc:chgData name="Virkkala Jussi" userId="76e75df4-0cd5-48f0-8ec6-455a2caf207e" providerId="ADAL" clId="{F58BAEC1-D523-45FD-A1B9-CB4ECD07DACD}" dt="2024-11-27T17:15:48.769" v="0" actId="1076"/>
      <pc:docMkLst>
        <pc:docMk/>
      </pc:docMkLst>
      <pc:sldChg chg="modSp mod">
        <pc:chgData name="Virkkala Jussi" userId="76e75df4-0cd5-48f0-8ec6-455a2caf207e" providerId="ADAL" clId="{F58BAEC1-D523-45FD-A1B9-CB4ECD07DACD}" dt="2024-11-27T17:15:48.769" v="0" actId="1076"/>
        <pc:sldMkLst>
          <pc:docMk/>
          <pc:sldMk cId="664944191" sldId="257"/>
        </pc:sldMkLst>
        <pc:spChg chg="mod">
          <ac:chgData name="Virkkala Jussi" userId="76e75df4-0cd5-48f0-8ec6-455a2caf207e" providerId="ADAL" clId="{F58BAEC1-D523-45FD-A1B9-CB4ECD07DACD}" dt="2024-11-27T17:15:48.769" v="0" actId="1076"/>
          <ac:spMkLst>
            <pc:docMk/>
            <pc:sldMk cId="664944191" sldId="257"/>
            <ac:spMk id="3" creationId="{85BDEED0-5DF6-61DD-636C-A382E8813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798125"/>
            <a:ext cx="4145280" cy="169784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61449"/>
            <a:ext cx="3657600" cy="1177431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8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1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259644"/>
            <a:ext cx="1051560" cy="4132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259644"/>
            <a:ext cx="3093720" cy="413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24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702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1215815"/>
            <a:ext cx="4206240" cy="202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3263619"/>
            <a:ext cx="4206240" cy="10668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90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1298222"/>
            <a:ext cx="207264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298222"/>
            <a:ext cx="207264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85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59645"/>
            <a:ext cx="4206240" cy="942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6" y="1195494"/>
            <a:ext cx="2063115" cy="585893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6" y="1781387"/>
            <a:ext cx="2063115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1195494"/>
            <a:ext cx="2073275" cy="585893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1781387"/>
            <a:ext cx="2073275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8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19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486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702170"/>
            <a:ext cx="2468880" cy="3465689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325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702170"/>
            <a:ext cx="2468880" cy="3465689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91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259645"/>
            <a:ext cx="420624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1298222"/>
            <a:ext cx="420624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4520072"/>
            <a:ext cx="16459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07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DEED0-5DF6-61DD-636C-A382E8813AED}"/>
              </a:ext>
            </a:extLst>
          </p:cNvPr>
          <p:cNvSpPr txBox="1"/>
          <p:nvPr/>
        </p:nvSpPr>
        <p:spPr>
          <a:xfrm>
            <a:off x="505018" y="1141570"/>
            <a:ext cx="3866764" cy="2593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254" dirty="0"/>
              <a:t>EDF</a:t>
            </a:r>
          </a:p>
        </p:txBody>
      </p:sp>
    </p:spTree>
    <p:extLst>
      <p:ext uri="{BB962C8B-B14F-4D97-AF65-F5344CB8AC3E}">
        <p14:creationId xmlns:p14="http://schemas.microsoft.com/office/powerpoint/2010/main" val="66494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307563d-5fcd-4e12-a554-9927f388b1cf}" enabled="0" method="" siteId="{e307563d-5fcd-4e12-a554-9927f388b1c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Virkkala Jussi</dc:creator>
  <cp:lastModifiedBy>Virkkala Jussi</cp:lastModifiedBy>
  <cp:revision>3</cp:revision>
  <dcterms:created xsi:type="dcterms:W3CDTF">2024-11-26T04:28:36Z</dcterms:created>
  <dcterms:modified xsi:type="dcterms:W3CDTF">2024-11-27T17:15:50Z</dcterms:modified>
</cp:coreProperties>
</file>