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722" r:id="rId3"/>
    <p:sldId id="1026" r:id="rId4"/>
    <p:sldId id="1027" r:id="rId5"/>
    <p:sldId id="1028" r:id="rId6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8757" autoAdjust="0"/>
  </p:normalViewPr>
  <p:slideViewPr>
    <p:cSldViewPr>
      <p:cViewPr varScale="1">
        <p:scale>
          <a:sx n="115" d="100"/>
          <a:sy n="115" d="100"/>
        </p:scale>
        <p:origin x="17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/>
              <a:t>Algoritmo Ottimo per il calcolo del Logaritmo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039" y="4634101"/>
            <a:ext cx="220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Alessandro Versari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Marco </a:t>
            </a:r>
            <a:r>
              <a:rPr lang="it-IT" sz="2000" dirty="0" err="1">
                <a:solidFill>
                  <a:srgbClr val="003366"/>
                </a:solidFill>
                <a:latin typeface="Calibri" panose="020F0502020204030204" pitchFamily="34" charset="0"/>
              </a:rPr>
              <a:t>Cococcioni</a:t>
            </a:r>
            <a:endParaRPr lang="it-IT" sz="2000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Beatrice Lazzerini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r>
              <a:rPr lang="it-IT" dirty="0"/>
              <a:t>Spesso è necessario calcolare il logaritmo di un numero</a:t>
            </a:r>
          </a:p>
          <a:p>
            <a:r>
              <a:rPr lang="it-IT" dirty="0"/>
              <a:t>Problema</a:t>
            </a:r>
          </a:p>
          <a:p>
            <a:pPr lvl="1"/>
            <a:r>
              <a:rPr lang="it-IT" dirty="0"/>
              <a:t>Come calcolare il logaritmo (decimale) di un numero in modo da minimizzare il tempo di calcolo?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Versari</a:t>
            </a:r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Metodo tabellare</a:t>
            </a:r>
          </a:p>
          <a:p>
            <a:pPr lvl="1"/>
            <a:r>
              <a:rPr lang="it-IT" dirty="0"/>
              <a:t>Consultazione di tabella pre-compilata </a:t>
            </a:r>
          </a:p>
          <a:p>
            <a:r>
              <a:rPr lang="it-IT" dirty="0"/>
              <a:t>Regolo Calcolatore</a:t>
            </a:r>
          </a:p>
          <a:p>
            <a:pPr lvl="1"/>
            <a:r>
              <a:rPr lang="it-IT" dirty="0"/>
              <a:t>Calcolo mediante l’uso del regolo calcolatore</a:t>
            </a:r>
          </a:p>
          <a:p>
            <a:r>
              <a:rPr lang="it-IT" dirty="0"/>
              <a:t>Smartphone</a:t>
            </a:r>
          </a:p>
          <a:p>
            <a:pPr lvl="1"/>
            <a:r>
              <a:rPr lang="it-IT" dirty="0"/>
              <a:t>Utilizzo della calcolatrice disponibile sullo smartphone</a:t>
            </a:r>
          </a:p>
          <a:p>
            <a:r>
              <a:rPr lang="it-IT" dirty="0"/>
              <a:t>Programma</a:t>
            </a:r>
          </a:p>
          <a:p>
            <a:pPr lvl="1"/>
            <a:r>
              <a:rPr lang="it-IT" dirty="0"/>
              <a:t>Scrittura ed esecuzione di un programma in C++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Versari</a:t>
            </a:r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Tempi di calcolo sperimentati con le varie soluzioni</a:t>
            </a:r>
          </a:p>
          <a:p>
            <a:pPr lvl="1"/>
            <a:r>
              <a:rPr lang="it-IT" dirty="0"/>
              <a:t>Metodo Tabellare</a:t>
            </a:r>
          </a:p>
          <a:p>
            <a:pPr lvl="2"/>
            <a:r>
              <a:rPr lang="it-IT" dirty="0"/>
              <a:t>Tabella non disponibile</a:t>
            </a:r>
          </a:p>
          <a:p>
            <a:pPr lvl="1"/>
            <a:r>
              <a:rPr lang="it-IT" dirty="0"/>
              <a:t>Regolo Calcolatore</a:t>
            </a:r>
          </a:p>
          <a:p>
            <a:pPr lvl="2"/>
            <a:r>
              <a:rPr lang="it-IT" dirty="0"/>
              <a:t>Metodo sconosciuto</a:t>
            </a:r>
          </a:p>
          <a:p>
            <a:pPr lvl="1"/>
            <a:r>
              <a:rPr lang="it-IT" dirty="0"/>
              <a:t>Smartphone</a:t>
            </a:r>
          </a:p>
          <a:p>
            <a:pPr lvl="2"/>
            <a:r>
              <a:rPr lang="it-IT" dirty="0"/>
              <a:t>1 sec</a:t>
            </a:r>
          </a:p>
          <a:p>
            <a:pPr lvl="1"/>
            <a:r>
              <a:rPr lang="it-IT" dirty="0"/>
              <a:t>Programma in C++</a:t>
            </a:r>
          </a:p>
          <a:p>
            <a:pPr lvl="2"/>
            <a:r>
              <a:rPr lang="it-IT" dirty="0"/>
              <a:t>2 sec per esecuzione</a:t>
            </a:r>
          </a:p>
          <a:p>
            <a:pPr lvl="2"/>
            <a:r>
              <a:rPr lang="it-IT" dirty="0"/>
              <a:t>1 giorno per scrivere e debuggare algoritmo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Versari</a:t>
            </a:r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30701</TotalTime>
  <Words>133</Words>
  <Application>Microsoft Office PowerPoint</Application>
  <PresentationFormat>On-screen Show (4:3)</PresentationFormat>
  <Paragraphs>51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Algoritmo Ottimo per il calcolo del Logaritmo</vt:lpstr>
      <vt:lpstr>Introduzione e Problema</vt:lpstr>
      <vt:lpstr>Soluzioni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Alessandro Versari</cp:lastModifiedBy>
  <cp:revision>1208</cp:revision>
  <cp:lastPrinted>2016-05-24T07:18:58Z</cp:lastPrinted>
  <dcterms:created xsi:type="dcterms:W3CDTF">2005-03-30T13:34:00Z</dcterms:created>
  <dcterms:modified xsi:type="dcterms:W3CDTF">2022-07-10T16:21:45Z</dcterms:modified>
</cp:coreProperties>
</file>