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d450c25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d450c25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d450c25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d450c25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d450c25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d450c25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d450c25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d450c25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d450c25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d450c25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WebServer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WH 40k ships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Шамота Алексей 15 лет 88005553535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82575" y="202950"/>
            <a:ext cx="13176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273475"/>
            <a:ext cx="4572001" cy="178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898" y="1919075"/>
            <a:ext cx="3650102" cy="2053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86150" y="150000"/>
            <a:ext cx="10284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Код</a:t>
            </a:r>
            <a:endParaRPr sz="24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9" y="1917575"/>
            <a:ext cx="4572001" cy="218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00" y="1919075"/>
            <a:ext cx="4571999" cy="2177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1274700" cy="6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Вид</a:t>
            </a:r>
            <a:endParaRPr sz="300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0" y="1703775"/>
            <a:ext cx="86940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3775"/>
            <a:ext cx="7171580" cy="34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82575" y="192225"/>
            <a:ext cx="27213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Реализация</a:t>
            </a:r>
            <a:endParaRPr sz="30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9925"/>
            <a:ext cx="4572002" cy="216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959925"/>
            <a:ext cx="4028499" cy="21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26526"/>
            <a:ext cx="4571999" cy="156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126525"/>
            <a:ext cx="4229100" cy="18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Функциональность и работа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                                                  </a:t>
            </a:r>
            <a:endParaRPr/>
          </a:p>
          <a:p>
            <a:pPr indent="0" lvl="0" marL="3657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…</a:t>
            </a:r>
            <a:endParaRPr/>
          </a:p>
          <a:p>
            <a:pPr indent="0" lvl="0" marL="3657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		</a:t>
            </a:r>
            <a:r>
              <a:rPr lang="ru" sz="3600"/>
              <a:t>Идем смотреть!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