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67161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67161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671615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671615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Обязательно нужно уметь показать текущее расположение фигур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671615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671615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671615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671615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C232"/>
                </a:solidFill>
              </a:rPr>
              <a:t>Алиса играет в шахматы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базе python-chess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60375" y="1455050"/>
            <a:ext cx="38394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Учиться играть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Скоротать вечер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Иллюзия живого противника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Алиса - это альтернативный интерфейс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5050"/>
            <a:ext cx="3857441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Интерактивная игра в шахматы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Базовый уровень сложности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Отображение доски в Unicode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72125"/>
            <a:ext cx="3655575" cy="26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570" y="445025"/>
            <a:ext cx="3307431" cy="2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499300" y="1152475"/>
            <a:ext cx="43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ru">
                <a:solidFill>
                  <a:srgbClr val="CCCCCC"/>
                </a:solidFill>
              </a:rPr>
              <a:t>Python-chess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ru">
                <a:solidFill>
                  <a:srgbClr val="CCCCCC"/>
                </a:solidFill>
              </a:rPr>
              <a:t>Использованы специальные символы Unicode: ♚♛♜♝♞♟</a:t>
            </a:r>
            <a:endParaRPr sz="1900">
              <a:solidFill>
                <a:srgbClr val="CCCCCC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ru">
                <a:solidFill>
                  <a:srgbClr val="CCCCCC"/>
                </a:solidFill>
              </a:rPr>
              <a:t>Управление игрой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62575" y="1235650"/>
            <a:ext cx="3696900" cy="28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 ┏┅┳┅┳┅┳┅┳┅┳┅┳┅┳┅┓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8┇♜┇♞┇♝┇♛┇♚┇♝┇♞┇♜┇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7┇♟┇♟┇♟┇♟┇♟┇♟┇♟┇♟┇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6┇　┇　┇　┇　┇　┇　┇　┇　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5┇　┇　┇　┇　┇　┇　┇　┇　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4┇　┇　┇　┇　┇　┇　┇　┇　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3┇　┇　┇　┇　┇　┇　┇　┇　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2┇♙┇♙┇♙┇♙┇♙┇♙┇♙┇♙┇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 ┣┅╋┅╋┅╋┅╋┅╋┅╋┅╋┅┫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1┇♖┇♘┇♗┇♕┇♔┇♗┇♘┇♖┇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 ┗┅┻┅┻┅┻┅┻┅┻┅┻┅┻┅┛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　  A　 B　 C　 D　 E　 F　 G　 H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76800" y="1152475"/>
            <a:ext cx="51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Голосовое управление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Настраиваемый уровень сложности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или удаление фигур с доски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Подсказки игрокам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82900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