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A2740-3773-28CD-9D4A-9C33CDD3C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BBB63-D797-34DC-F840-704E7186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84EC8-4B65-4B68-5F26-47817C25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31365-CF61-6DB7-66F5-4225BB16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BA382-5B4E-9CE3-028D-5BA091B7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11AE-87B3-33E7-DB90-2F13C013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41D71F-1276-C73B-5BB4-ABDB5B40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F3306-2CC8-115D-89DA-1FB823F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43EE6-584C-3102-B52C-DF3D6573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621D5-95B6-473B-71B4-5E921F9E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7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DC043-D8C2-0AA9-180E-3DB77A07A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D0516-0169-DB3D-7E53-B7ECC06B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5FB55-E01C-78AF-2B46-B8F308B4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9E983-7CE1-4BF1-642A-EEC3C060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447D3-6B15-AE82-2FED-D8BECC4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FA190-6471-4EF3-C811-16103E4B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CC14-DBD6-0B22-DBFD-67EBC1E1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09134-2555-7E51-7F02-3BE57C5C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87CC4-182E-6818-107F-0A665277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42A9E-ED0E-82F7-CC19-E9934579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3B07-983C-50CB-F214-A30CC6F7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3CED1-5F66-23E6-3FEB-16B0164B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0B75D-69DD-4A7A-87F7-AB4294C0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76501-1FB5-25B3-AA8D-788D8389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4DD6F-26F3-F5C1-3471-44B44912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216F9-7497-B380-F111-119B2BF7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1CCD2-47EA-A3BA-6B40-6AF5D490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45A03-5A8A-80FD-2892-B79D04BA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B0EFC-9E02-D124-CB8F-2BA6CE5D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DDAF2-B82E-274B-109C-95AAFBC5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05934-7330-BCC5-8233-C893F6F4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CEFEA-E56B-EBFF-C443-2563F310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D4A59-426D-3069-B507-532271CF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70FD7-393C-C22C-1059-C54342EE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BF223-EC6F-6C9C-AE66-41DE743B1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8B8E4-D3A2-AB09-5145-6A2DB66CB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72F61-54DC-2D79-7E6A-FCF11A62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E0552B-61C7-5A63-E014-62BB13B1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4EE2C-CE58-9281-111F-B3AC41F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6F474-B5B5-F653-DF93-BEDA3625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0623D-4C8B-A44A-5955-398553F0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2A68C-4557-D37B-220B-D32F3CD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3F3EAF-B728-8A18-4903-02763A18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15C37C-6303-634D-44C4-C01C0F7A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6A3DA-068F-E09E-1C5A-462294D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307C6-0CB0-7C6E-E506-B277CB45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A1D6-F67B-595D-4AA0-B8C39D12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516C-162B-67BA-0C8C-43950B79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CB2C3-5907-1EE5-D1E5-53EEF612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9F506-36E4-9BA7-4719-11FF23A4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68D02-9EBD-AC92-D358-3899640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8204B-17E6-F07B-CA89-72017E1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7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0D44-5797-B6DE-79C7-0D683692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AE7B00-C2B0-97BA-EEEF-CB1B86438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F9F6E-22AD-8313-4C46-84E4031E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93B85-AA21-598C-CDE2-56A34D63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81ED5-B609-B270-6F20-267C12EF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B24FA-B3D9-C4A6-BBE7-9934DFA5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00385-4286-AF32-14D4-FBA508B4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052C5-916A-6F28-D5F5-710B52F8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7DC4-1688-4F98-0688-CEB2C297B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FA78-971B-4833-B7E3-20853702AA0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A843D-5F13-77E3-2241-4E2B5749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5038E-D0D8-FA5E-2ACF-C95FC70F2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8BF7-38AD-4C77-AF09-CC1207468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58E467F-663D-037E-22EC-B25B8F93D52F}"/>
                  </a:ext>
                </a:extLst>
              </p:cNvPr>
              <p:cNvSpPr txBox="1"/>
              <p:nvPr/>
            </p:nvSpPr>
            <p:spPr>
              <a:xfrm>
                <a:off x="9259875" y="1617688"/>
                <a:ext cx="2733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求出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三者</m:t>
                    </m:r>
                  </m:oMath>
                </a14:m>
                <a:r>
                  <a:rPr lang="zh-CN" altLang="en-US"/>
                  <a:t>距离和：</a:t>
                </a:r>
                <a:endParaRPr lang="en-US" altLang="zh-CN"/>
              </a:p>
              <a:p>
                <a:r>
                  <a:rPr lang="en-US" altLang="zh-CN"/>
                  <a:t>Sum = D</a:t>
                </a:r>
                <a:r>
                  <a:rPr lang="en-US" altLang="zh-CN" sz="1100"/>
                  <a:t>A1</a:t>
                </a:r>
                <a:r>
                  <a:rPr lang="en-US" altLang="zh-CN"/>
                  <a:t> + D</a:t>
                </a:r>
                <a:r>
                  <a:rPr lang="en-US" altLang="zh-CN" sz="1100"/>
                  <a:t>A2</a:t>
                </a:r>
                <a:r>
                  <a:rPr lang="en-US" altLang="zh-CN"/>
                  <a:t> + D</a:t>
                </a:r>
                <a:r>
                  <a:rPr lang="en-US" altLang="zh-CN" sz="1100"/>
                  <a:t>B1</a:t>
                </a:r>
                <a:endParaRPr lang="zh-CN" altLang="en-US" sz="110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58E467F-663D-037E-22EC-B25B8F93D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875" y="1617688"/>
                <a:ext cx="2733964" cy="646331"/>
              </a:xfrm>
              <a:prstGeom prst="rect">
                <a:avLst/>
              </a:prstGeom>
              <a:blipFill>
                <a:blip r:embed="rId2"/>
                <a:stretch>
                  <a:fillRect l="-178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>
            <a:extLst>
              <a:ext uri="{FF2B5EF4-FFF2-40B4-BE49-F238E27FC236}">
                <a16:creationId xmlns:a16="http://schemas.microsoft.com/office/drawing/2014/main" id="{4E45467E-E819-E5C5-071B-6D5B367820DA}"/>
              </a:ext>
            </a:extLst>
          </p:cNvPr>
          <p:cNvSpPr txBox="1"/>
          <p:nvPr/>
        </p:nvSpPr>
        <p:spPr>
          <a:xfrm>
            <a:off x="9259875" y="2309343"/>
            <a:ext cx="273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样本</a:t>
            </a:r>
            <a:r>
              <a:rPr lang="en-US" altLang="zh-CN"/>
              <a:t>A1</a:t>
            </a:r>
            <a:r>
              <a:rPr lang="zh-CN" altLang="en-US"/>
              <a:t>权重分配：</a:t>
            </a:r>
            <a:endParaRPr lang="en-US" altLang="zh-CN"/>
          </a:p>
          <a:p>
            <a:r>
              <a:rPr lang="en-US" altLang="zh-CN"/>
              <a:t> W</a:t>
            </a:r>
            <a:r>
              <a:rPr lang="en-US" altLang="zh-CN" sz="1100"/>
              <a:t>A1</a:t>
            </a:r>
            <a:r>
              <a:rPr lang="en-US" altLang="zh-CN"/>
              <a:t> = 1-D</a:t>
            </a:r>
            <a:r>
              <a:rPr lang="en-US" altLang="zh-CN" sz="1100"/>
              <a:t>A1</a:t>
            </a:r>
            <a:r>
              <a:rPr lang="en-US" altLang="zh-CN"/>
              <a:t>/Sum</a:t>
            </a:r>
            <a:endParaRPr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2128093-4E4B-5410-F92E-9DFFC4133C37}"/>
              </a:ext>
            </a:extLst>
          </p:cNvPr>
          <p:cNvSpPr txBox="1"/>
          <p:nvPr/>
        </p:nvSpPr>
        <p:spPr>
          <a:xfrm>
            <a:off x="9259875" y="3098643"/>
            <a:ext cx="2733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则新数据属于</a:t>
            </a:r>
            <a:r>
              <a:rPr lang="en-US" altLang="zh-CN"/>
              <a:t>A</a:t>
            </a:r>
            <a:r>
              <a:rPr lang="zh-CN" altLang="en-US"/>
              <a:t>的权重是：</a:t>
            </a:r>
            <a:endParaRPr lang="en-US" altLang="zh-CN"/>
          </a:p>
          <a:p>
            <a:r>
              <a:rPr lang="en-US" altLang="zh-CN"/>
              <a:t> W</a:t>
            </a:r>
            <a:r>
              <a:rPr lang="en-US" altLang="zh-CN" sz="1100"/>
              <a:t>A1</a:t>
            </a:r>
            <a:r>
              <a:rPr lang="en-US" altLang="zh-CN"/>
              <a:t> + W</a:t>
            </a:r>
            <a:r>
              <a:rPr lang="en-US" altLang="zh-CN" sz="1100"/>
              <a:t>A2</a:t>
            </a:r>
          </a:p>
          <a:p>
            <a:r>
              <a:rPr lang="zh-CN" altLang="en-US"/>
              <a:t>属于</a:t>
            </a:r>
            <a:r>
              <a:rPr lang="en-US" altLang="zh-CN"/>
              <a:t>B</a:t>
            </a:r>
            <a:r>
              <a:rPr lang="zh-CN" altLang="en-US"/>
              <a:t>的权重是：</a:t>
            </a:r>
            <a:endParaRPr lang="en-US" altLang="zh-CN"/>
          </a:p>
          <a:p>
            <a:r>
              <a:rPr lang="en-US" altLang="zh-CN"/>
              <a:t>W</a:t>
            </a:r>
            <a:r>
              <a:rPr lang="en-US" altLang="zh-CN" sz="1100"/>
              <a:t>B1</a:t>
            </a:r>
          </a:p>
          <a:p>
            <a:r>
              <a:rPr lang="zh-CN" altLang="en-US"/>
              <a:t>如果</a:t>
            </a:r>
            <a:r>
              <a:rPr lang="en-US" altLang="zh-CN"/>
              <a:t>W</a:t>
            </a:r>
            <a:r>
              <a:rPr lang="en-US" altLang="zh-CN" sz="1100"/>
              <a:t>A1</a:t>
            </a:r>
            <a:r>
              <a:rPr lang="en-US" altLang="zh-CN"/>
              <a:t> + W</a:t>
            </a:r>
            <a:r>
              <a:rPr lang="en-US" altLang="zh-CN" sz="1100"/>
              <a:t>A2  </a:t>
            </a:r>
            <a:r>
              <a:rPr lang="en-US" altLang="zh-CN"/>
              <a:t>&lt; W</a:t>
            </a:r>
            <a:r>
              <a:rPr lang="en-US" altLang="zh-CN" sz="1100"/>
              <a:t>B1</a:t>
            </a:r>
            <a:r>
              <a:rPr lang="zh-CN" altLang="en-US" sz="1800"/>
              <a:t>，则新数据属于</a:t>
            </a:r>
            <a:r>
              <a:rPr lang="en-US" altLang="zh-CN" sz="1800"/>
              <a:t>B</a:t>
            </a:r>
            <a:r>
              <a:rPr lang="zh-CN" altLang="en-US" sz="1800"/>
              <a:t>类，否则属于</a:t>
            </a:r>
            <a:r>
              <a:rPr lang="en-US" altLang="zh-CN" sz="1800"/>
              <a:t>A</a:t>
            </a:r>
            <a:r>
              <a:rPr lang="zh-CN" altLang="en-US" sz="1800"/>
              <a:t>类</a:t>
            </a:r>
            <a:endParaRPr lang="en-US" altLang="zh-CN" sz="1800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DB758D1-8A8C-31F7-1274-06C7049D4140}"/>
              </a:ext>
            </a:extLst>
          </p:cNvPr>
          <p:cNvGrpSpPr/>
          <p:nvPr/>
        </p:nvGrpSpPr>
        <p:grpSpPr>
          <a:xfrm>
            <a:off x="1588655" y="1106252"/>
            <a:ext cx="4507345" cy="3456000"/>
            <a:chOff x="2899944" y="1236073"/>
            <a:chExt cx="4507345" cy="3456000"/>
          </a:xfrm>
        </p:grpSpPr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564D79B1-14E7-D0CA-F21C-36B5D0C6B3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9944" y="4692073"/>
              <a:ext cx="4507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3EA168C4-BD32-B3DD-50AA-03F703F5D48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1944" y="2964073"/>
              <a:ext cx="345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流程图: 接点 137">
              <a:extLst>
                <a:ext uri="{FF2B5EF4-FFF2-40B4-BE49-F238E27FC236}">
                  <a16:creationId xmlns:a16="http://schemas.microsoft.com/office/drawing/2014/main" id="{455112A5-0FDA-DA5A-778D-D216AB378AFA}"/>
                </a:ext>
              </a:extLst>
            </p:cNvPr>
            <p:cNvSpPr/>
            <p:nvPr/>
          </p:nvSpPr>
          <p:spPr>
            <a:xfrm>
              <a:off x="3347262" y="348923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接点 138">
              <a:extLst>
                <a:ext uri="{FF2B5EF4-FFF2-40B4-BE49-F238E27FC236}">
                  <a16:creationId xmlns:a16="http://schemas.microsoft.com/office/drawing/2014/main" id="{212642ED-9B46-0324-24F0-7D9E6CCC4FEA}"/>
                </a:ext>
              </a:extLst>
            </p:cNvPr>
            <p:cNvSpPr/>
            <p:nvPr/>
          </p:nvSpPr>
          <p:spPr>
            <a:xfrm>
              <a:off x="3536607" y="3956202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接点 139">
              <a:extLst>
                <a:ext uri="{FF2B5EF4-FFF2-40B4-BE49-F238E27FC236}">
                  <a16:creationId xmlns:a16="http://schemas.microsoft.com/office/drawing/2014/main" id="{41EB8D0E-6D24-CCFA-0995-6188CAE19259}"/>
                </a:ext>
              </a:extLst>
            </p:cNvPr>
            <p:cNvSpPr/>
            <p:nvPr/>
          </p:nvSpPr>
          <p:spPr>
            <a:xfrm>
              <a:off x="4095405" y="3901575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流程图: 接点 140">
              <a:extLst>
                <a:ext uri="{FF2B5EF4-FFF2-40B4-BE49-F238E27FC236}">
                  <a16:creationId xmlns:a16="http://schemas.microsoft.com/office/drawing/2014/main" id="{E2224D82-F87E-0266-EBE1-96688B05A803}"/>
                </a:ext>
              </a:extLst>
            </p:cNvPr>
            <p:cNvSpPr/>
            <p:nvPr/>
          </p:nvSpPr>
          <p:spPr>
            <a:xfrm>
              <a:off x="3644607" y="351499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流程图: 接点 141">
              <a:extLst>
                <a:ext uri="{FF2B5EF4-FFF2-40B4-BE49-F238E27FC236}">
                  <a16:creationId xmlns:a16="http://schemas.microsoft.com/office/drawing/2014/main" id="{D0D55C9C-4105-2009-638B-BDD87902B27C}"/>
                </a:ext>
              </a:extLst>
            </p:cNvPr>
            <p:cNvSpPr/>
            <p:nvPr/>
          </p:nvSpPr>
          <p:spPr>
            <a:xfrm>
              <a:off x="3833952" y="3981957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接点 142">
              <a:extLst>
                <a:ext uri="{FF2B5EF4-FFF2-40B4-BE49-F238E27FC236}">
                  <a16:creationId xmlns:a16="http://schemas.microsoft.com/office/drawing/2014/main" id="{1F2A2069-E8B1-55F7-31A5-87217F1E4984}"/>
                </a:ext>
              </a:extLst>
            </p:cNvPr>
            <p:cNvSpPr/>
            <p:nvPr/>
          </p:nvSpPr>
          <p:spPr>
            <a:xfrm>
              <a:off x="4392750" y="3927330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流程图: 接点 143">
              <a:extLst>
                <a:ext uri="{FF2B5EF4-FFF2-40B4-BE49-F238E27FC236}">
                  <a16:creationId xmlns:a16="http://schemas.microsoft.com/office/drawing/2014/main" id="{997409ED-C4C9-9BE2-B77D-DA4898B8C19B}"/>
                </a:ext>
              </a:extLst>
            </p:cNvPr>
            <p:cNvSpPr/>
            <p:nvPr/>
          </p:nvSpPr>
          <p:spPr>
            <a:xfrm>
              <a:off x="3601988" y="3755411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流程图: 接点 144">
              <a:extLst>
                <a:ext uri="{FF2B5EF4-FFF2-40B4-BE49-F238E27FC236}">
                  <a16:creationId xmlns:a16="http://schemas.microsoft.com/office/drawing/2014/main" id="{34E0BFC2-0DA6-3E5D-52C3-8EE8D9CF4C60}"/>
                </a:ext>
              </a:extLst>
            </p:cNvPr>
            <p:cNvSpPr/>
            <p:nvPr/>
          </p:nvSpPr>
          <p:spPr>
            <a:xfrm>
              <a:off x="3791333" y="4222375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流程图: 接点 145">
              <a:extLst>
                <a:ext uri="{FF2B5EF4-FFF2-40B4-BE49-F238E27FC236}">
                  <a16:creationId xmlns:a16="http://schemas.microsoft.com/office/drawing/2014/main" id="{2B8C3044-9106-E855-FCC3-3A74CAEFF24C}"/>
                </a:ext>
              </a:extLst>
            </p:cNvPr>
            <p:cNvSpPr/>
            <p:nvPr/>
          </p:nvSpPr>
          <p:spPr>
            <a:xfrm>
              <a:off x="4350131" y="416774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流程图: 接点 146">
              <a:extLst>
                <a:ext uri="{FF2B5EF4-FFF2-40B4-BE49-F238E27FC236}">
                  <a16:creationId xmlns:a16="http://schemas.microsoft.com/office/drawing/2014/main" id="{232AC440-A052-0655-0DEA-7D3A26A28858}"/>
                </a:ext>
              </a:extLst>
            </p:cNvPr>
            <p:cNvSpPr/>
            <p:nvPr/>
          </p:nvSpPr>
          <p:spPr>
            <a:xfrm>
              <a:off x="4462747" y="3147130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流程图: 接点 147">
              <a:extLst>
                <a:ext uri="{FF2B5EF4-FFF2-40B4-BE49-F238E27FC236}">
                  <a16:creationId xmlns:a16="http://schemas.microsoft.com/office/drawing/2014/main" id="{4C82BF14-1C5E-1670-C64B-EF726E5D91BE}"/>
                </a:ext>
              </a:extLst>
            </p:cNvPr>
            <p:cNvSpPr/>
            <p:nvPr/>
          </p:nvSpPr>
          <p:spPr>
            <a:xfrm>
              <a:off x="4620912" y="294274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接点 148">
              <a:extLst>
                <a:ext uri="{FF2B5EF4-FFF2-40B4-BE49-F238E27FC236}">
                  <a16:creationId xmlns:a16="http://schemas.microsoft.com/office/drawing/2014/main" id="{ADD3B7E9-7F5A-31A9-B129-5420A7C692FC}"/>
                </a:ext>
              </a:extLst>
            </p:cNvPr>
            <p:cNvSpPr/>
            <p:nvPr/>
          </p:nvSpPr>
          <p:spPr>
            <a:xfrm>
              <a:off x="4566912" y="3534804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流程图: 接点 149">
              <a:extLst>
                <a:ext uri="{FF2B5EF4-FFF2-40B4-BE49-F238E27FC236}">
                  <a16:creationId xmlns:a16="http://schemas.microsoft.com/office/drawing/2014/main" id="{4B0AC407-2C30-F913-9DFB-9B4A8456F618}"/>
                </a:ext>
              </a:extLst>
            </p:cNvPr>
            <p:cNvSpPr/>
            <p:nvPr/>
          </p:nvSpPr>
          <p:spPr>
            <a:xfrm>
              <a:off x="3957087" y="344890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流程图: 接点 150">
              <a:extLst>
                <a:ext uri="{FF2B5EF4-FFF2-40B4-BE49-F238E27FC236}">
                  <a16:creationId xmlns:a16="http://schemas.microsoft.com/office/drawing/2014/main" id="{1E1265A2-0204-7ACC-3C0D-E23277F3C5AB}"/>
                </a:ext>
              </a:extLst>
            </p:cNvPr>
            <p:cNvSpPr/>
            <p:nvPr/>
          </p:nvSpPr>
          <p:spPr>
            <a:xfrm>
              <a:off x="4254432" y="347466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流程图: 接点 151">
              <a:extLst>
                <a:ext uri="{FF2B5EF4-FFF2-40B4-BE49-F238E27FC236}">
                  <a16:creationId xmlns:a16="http://schemas.microsoft.com/office/drawing/2014/main" id="{B1A86AC5-F408-62C2-C673-A86AD29D2E61}"/>
                </a:ext>
              </a:extLst>
            </p:cNvPr>
            <p:cNvSpPr/>
            <p:nvPr/>
          </p:nvSpPr>
          <p:spPr>
            <a:xfrm>
              <a:off x="4211813" y="3715081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流程图: 接点 152">
              <a:extLst>
                <a:ext uri="{FF2B5EF4-FFF2-40B4-BE49-F238E27FC236}">
                  <a16:creationId xmlns:a16="http://schemas.microsoft.com/office/drawing/2014/main" id="{5A033628-384F-E69F-C3DB-C309BC7123E6}"/>
                </a:ext>
              </a:extLst>
            </p:cNvPr>
            <p:cNvSpPr/>
            <p:nvPr/>
          </p:nvSpPr>
          <p:spPr>
            <a:xfrm>
              <a:off x="6038256" y="242064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流程图: 接点 153">
              <a:extLst>
                <a:ext uri="{FF2B5EF4-FFF2-40B4-BE49-F238E27FC236}">
                  <a16:creationId xmlns:a16="http://schemas.microsoft.com/office/drawing/2014/main" id="{B75F750E-A4AC-A75E-FE4E-B5F9CEA7FE33}"/>
                </a:ext>
              </a:extLst>
            </p:cNvPr>
            <p:cNvSpPr/>
            <p:nvPr/>
          </p:nvSpPr>
          <p:spPr>
            <a:xfrm>
              <a:off x="6335601" y="244639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接点 154">
              <a:extLst>
                <a:ext uri="{FF2B5EF4-FFF2-40B4-BE49-F238E27FC236}">
                  <a16:creationId xmlns:a16="http://schemas.microsoft.com/office/drawing/2014/main" id="{C2B91D24-1D63-A1E1-B26C-578A2683ED97}"/>
                </a:ext>
              </a:extLst>
            </p:cNvPr>
            <p:cNvSpPr/>
            <p:nvPr/>
          </p:nvSpPr>
          <p:spPr>
            <a:xfrm>
              <a:off x="6292982" y="268681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流程图: 接点 155">
              <a:extLst>
                <a:ext uri="{FF2B5EF4-FFF2-40B4-BE49-F238E27FC236}">
                  <a16:creationId xmlns:a16="http://schemas.microsoft.com/office/drawing/2014/main" id="{989536F6-413B-CB7A-1574-1A242ABD9E6F}"/>
                </a:ext>
              </a:extLst>
            </p:cNvPr>
            <p:cNvSpPr/>
            <p:nvPr/>
          </p:nvSpPr>
          <p:spPr>
            <a:xfrm>
              <a:off x="5729530" y="259000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流程图: 接点 156">
              <a:extLst>
                <a:ext uri="{FF2B5EF4-FFF2-40B4-BE49-F238E27FC236}">
                  <a16:creationId xmlns:a16="http://schemas.microsoft.com/office/drawing/2014/main" id="{D1C750BB-B9D3-127A-871A-A31B534A4773}"/>
                </a:ext>
              </a:extLst>
            </p:cNvPr>
            <p:cNvSpPr/>
            <p:nvPr/>
          </p:nvSpPr>
          <p:spPr>
            <a:xfrm>
              <a:off x="6026875" y="261575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接点 157">
              <a:extLst>
                <a:ext uri="{FF2B5EF4-FFF2-40B4-BE49-F238E27FC236}">
                  <a16:creationId xmlns:a16="http://schemas.microsoft.com/office/drawing/2014/main" id="{3709EB92-733F-5610-2DF7-6C4FAD6109F8}"/>
                </a:ext>
              </a:extLst>
            </p:cNvPr>
            <p:cNvSpPr/>
            <p:nvPr/>
          </p:nvSpPr>
          <p:spPr>
            <a:xfrm>
              <a:off x="5984256" y="285617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流程图: 接点 158">
              <a:extLst>
                <a:ext uri="{FF2B5EF4-FFF2-40B4-BE49-F238E27FC236}">
                  <a16:creationId xmlns:a16="http://schemas.microsoft.com/office/drawing/2014/main" id="{1B60E06F-6B89-E6FF-8C83-64CA0C6C0B1A}"/>
                </a:ext>
              </a:extLst>
            </p:cNvPr>
            <p:cNvSpPr/>
            <p:nvPr/>
          </p:nvSpPr>
          <p:spPr>
            <a:xfrm>
              <a:off x="5787274" y="188755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接点 159">
              <a:extLst>
                <a:ext uri="{FF2B5EF4-FFF2-40B4-BE49-F238E27FC236}">
                  <a16:creationId xmlns:a16="http://schemas.microsoft.com/office/drawing/2014/main" id="{638292ED-D98B-1313-6208-4E310053BB9F}"/>
                </a:ext>
              </a:extLst>
            </p:cNvPr>
            <p:cNvSpPr/>
            <p:nvPr/>
          </p:nvSpPr>
          <p:spPr>
            <a:xfrm>
              <a:off x="6084619" y="191330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接点 160">
              <a:extLst>
                <a:ext uri="{FF2B5EF4-FFF2-40B4-BE49-F238E27FC236}">
                  <a16:creationId xmlns:a16="http://schemas.microsoft.com/office/drawing/2014/main" id="{351FC715-EC98-7858-0EF7-21AAB301AE50}"/>
                </a:ext>
              </a:extLst>
            </p:cNvPr>
            <p:cNvSpPr/>
            <p:nvPr/>
          </p:nvSpPr>
          <p:spPr>
            <a:xfrm>
              <a:off x="6042000" y="215372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流程图: 接点 161">
              <a:extLst>
                <a:ext uri="{FF2B5EF4-FFF2-40B4-BE49-F238E27FC236}">
                  <a16:creationId xmlns:a16="http://schemas.microsoft.com/office/drawing/2014/main" id="{5A0DF348-E1CC-B0D0-CABC-D1722B645ED2}"/>
                </a:ext>
              </a:extLst>
            </p:cNvPr>
            <p:cNvSpPr/>
            <p:nvPr/>
          </p:nvSpPr>
          <p:spPr>
            <a:xfrm>
              <a:off x="5478548" y="205691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流程图: 接点 162">
              <a:extLst>
                <a:ext uri="{FF2B5EF4-FFF2-40B4-BE49-F238E27FC236}">
                  <a16:creationId xmlns:a16="http://schemas.microsoft.com/office/drawing/2014/main" id="{96A09DA5-FFD8-BD1F-C7A7-551FDC99A75E}"/>
                </a:ext>
              </a:extLst>
            </p:cNvPr>
            <p:cNvSpPr/>
            <p:nvPr/>
          </p:nvSpPr>
          <p:spPr>
            <a:xfrm>
              <a:off x="5775893" y="208266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流程图: 接点 163">
              <a:extLst>
                <a:ext uri="{FF2B5EF4-FFF2-40B4-BE49-F238E27FC236}">
                  <a16:creationId xmlns:a16="http://schemas.microsoft.com/office/drawing/2014/main" id="{14836FB9-EE38-926D-3524-FB914F1B02AC}"/>
                </a:ext>
              </a:extLst>
            </p:cNvPr>
            <p:cNvSpPr/>
            <p:nvPr/>
          </p:nvSpPr>
          <p:spPr>
            <a:xfrm>
              <a:off x="5733274" y="232308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流程图: 接点 164">
              <a:extLst>
                <a:ext uri="{FF2B5EF4-FFF2-40B4-BE49-F238E27FC236}">
                  <a16:creationId xmlns:a16="http://schemas.microsoft.com/office/drawing/2014/main" id="{4B03A66D-B366-A976-0C4E-DD97D048D98D}"/>
                </a:ext>
              </a:extLst>
            </p:cNvPr>
            <p:cNvSpPr/>
            <p:nvPr/>
          </p:nvSpPr>
          <p:spPr>
            <a:xfrm>
              <a:off x="5841274" y="2728310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流程图: 接点 165">
              <a:extLst>
                <a:ext uri="{FF2B5EF4-FFF2-40B4-BE49-F238E27FC236}">
                  <a16:creationId xmlns:a16="http://schemas.microsoft.com/office/drawing/2014/main" id="{2BCFEF5F-2DBE-8148-E944-A1E1315AB0C5}"/>
                </a:ext>
              </a:extLst>
            </p:cNvPr>
            <p:cNvSpPr/>
            <p:nvPr/>
          </p:nvSpPr>
          <p:spPr>
            <a:xfrm>
              <a:off x="6138619" y="275406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流程图: 接点 166">
              <a:extLst>
                <a:ext uri="{FF2B5EF4-FFF2-40B4-BE49-F238E27FC236}">
                  <a16:creationId xmlns:a16="http://schemas.microsoft.com/office/drawing/2014/main" id="{D165597F-54EA-0403-107E-8EFA8A17748F}"/>
                </a:ext>
              </a:extLst>
            </p:cNvPr>
            <p:cNvSpPr/>
            <p:nvPr/>
          </p:nvSpPr>
          <p:spPr>
            <a:xfrm>
              <a:off x="6096000" y="299448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流程图: 接点 167">
              <a:extLst>
                <a:ext uri="{FF2B5EF4-FFF2-40B4-BE49-F238E27FC236}">
                  <a16:creationId xmlns:a16="http://schemas.microsoft.com/office/drawing/2014/main" id="{75D22DDA-0806-F491-936E-58C9049DAFB2}"/>
                </a:ext>
              </a:extLst>
            </p:cNvPr>
            <p:cNvSpPr/>
            <p:nvPr/>
          </p:nvSpPr>
          <p:spPr>
            <a:xfrm>
              <a:off x="5310739" y="295432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接点 168">
              <a:extLst>
                <a:ext uri="{FF2B5EF4-FFF2-40B4-BE49-F238E27FC236}">
                  <a16:creationId xmlns:a16="http://schemas.microsoft.com/office/drawing/2014/main" id="{8A6E5A36-F7A3-46C0-07FA-B3DB680152C1}"/>
                </a:ext>
              </a:extLst>
            </p:cNvPr>
            <p:cNvSpPr/>
            <p:nvPr/>
          </p:nvSpPr>
          <p:spPr>
            <a:xfrm>
              <a:off x="5829893" y="292342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接点 169">
              <a:extLst>
                <a:ext uri="{FF2B5EF4-FFF2-40B4-BE49-F238E27FC236}">
                  <a16:creationId xmlns:a16="http://schemas.microsoft.com/office/drawing/2014/main" id="{F2814144-1342-3A00-E3A7-FFC0E68ED60C}"/>
                </a:ext>
              </a:extLst>
            </p:cNvPr>
            <p:cNvSpPr/>
            <p:nvPr/>
          </p:nvSpPr>
          <p:spPr>
            <a:xfrm>
              <a:off x="5787274" y="316384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流程图: 接点 170">
              <a:extLst>
                <a:ext uri="{FF2B5EF4-FFF2-40B4-BE49-F238E27FC236}">
                  <a16:creationId xmlns:a16="http://schemas.microsoft.com/office/drawing/2014/main" id="{56568264-71EB-D0FC-CBC3-00AD9E1127D8}"/>
                </a:ext>
              </a:extLst>
            </p:cNvPr>
            <p:cNvSpPr/>
            <p:nvPr/>
          </p:nvSpPr>
          <p:spPr>
            <a:xfrm>
              <a:off x="5590292" y="2195220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流程图: 接点 171">
              <a:extLst>
                <a:ext uri="{FF2B5EF4-FFF2-40B4-BE49-F238E27FC236}">
                  <a16:creationId xmlns:a16="http://schemas.microsoft.com/office/drawing/2014/main" id="{8CDF6731-E7B0-011C-C399-EAF56EAACD03}"/>
                </a:ext>
              </a:extLst>
            </p:cNvPr>
            <p:cNvSpPr/>
            <p:nvPr/>
          </p:nvSpPr>
          <p:spPr>
            <a:xfrm>
              <a:off x="5887637" y="222097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流程图: 接点 172">
              <a:extLst>
                <a:ext uri="{FF2B5EF4-FFF2-40B4-BE49-F238E27FC236}">
                  <a16:creationId xmlns:a16="http://schemas.microsoft.com/office/drawing/2014/main" id="{21918250-C6A6-B3A5-0316-7801F8930B3D}"/>
                </a:ext>
              </a:extLst>
            </p:cNvPr>
            <p:cNvSpPr/>
            <p:nvPr/>
          </p:nvSpPr>
          <p:spPr>
            <a:xfrm>
              <a:off x="5845018" y="246139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流程图: 接点 173">
              <a:extLst>
                <a:ext uri="{FF2B5EF4-FFF2-40B4-BE49-F238E27FC236}">
                  <a16:creationId xmlns:a16="http://schemas.microsoft.com/office/drawing/2014/main" id="{252BD83D-CD88-F3C5-6C4C-40A2DC05EF42}"/>
                </a:ext>
              </a:extLst>
            </p:cNvPr>
            <p:cNvSpPr/>
            <p:nvPr/>
          </p:nvSpPr>
          <p:spPr>
            <a:xfrm>
              <a:off x="5195728" y="2547627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流程图: 接点 174">
              <a:extLst>
                <a:ext uri="{FF2B5EF4-FFF2-40B4-BE49-F238E27FC236}">
                  <a16:creationId xmlns:a16="http://schemas.microsoft.com/office/drawing/2014/main" id="{0A31F95D-7FEA-9C1E-AE4F-BDD8EFF887EB}"/>
                </a:ext>
              </a:extLst>
            </p:cNvPr>
            <p:cNvSpPr/>
            <p:nvPr/>
          </p:nvSpPr>
          <p:spPr>
            <a:xfrm>
              <a:off x="5578911" y="239033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接点 175">
              <a:extLst>
                <a:ext uri="{FF2B5EF4-FFF2-40B4-BE49-F238E27FC236}">
                  <a16:creationId xmlns:a16="http://schemas.microsoft.com/office/drawing/2014/main" id="{C2F9F57D-9B4A-A5F6-671C-A84618EF9507}"/>
                </a:ext>
              </a:extLst>
            </p:cNvPr>
            <p:cNvSpPr/>
            <p:nvPr/>
          </p:nvSpPr>
          <p:spPr>
            <a:xfrm>
              <a:off x="4127401" y="3149497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接点 176">
              <a:extLst>
                <a:ext uri="{FF2B5EF4-FFF2-40B4-BE49-F238E27FC236}">
                  <a16:creationId xmlns:a16="http://schemas.microsoft.com/office/drawing/2014/main" id="{138D9B05-BCC8-3067-B6FE-DFC7C2F3AE52}"/>
                </a:ext>
              </a:extLst>
            </p:cNvPr>
            <p:cNvSpPr/>
            <p:nvPr/>
          </p:nvSpPr>
          <p:spPr>
            <a:xfrm>
              <a:off x="5376948" y="227768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8" name="流程图: 接点 177">
              <a:extLst>
                <a:ext uri="{FF2B5EF4-FFF2-40B4-BE49-F238E27FC236}">
                  <a16:creationId xmlns:a16="http://schemas.microsoft.com/office/drawing/2014/main" id="{C6BC170F-A3F5-D432-5ECB-444D5C477B3F}"/>
                </a:ext>
              </a:extLst>
            </p:cNvPr>
            <p:cNvSpPr/>
            <p:nvPr/>
          </p:nvSpPr>
          <p:spPr>
            <a:xfrm>
              <a:off x="5488692" y="241599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9" name="流程图: 接点 178">
              <a:extLst>
                <a:ext uri="{FF2B5EF4-FFF2-40B4-BE49-F238E27FC236}">
                  <a16:creationId xmlns:a16="http://schemas.microsoft.com/office/drawing/2014/main" id="{66191EE7-77EA-B5B2-1085-AB7C2A9A18F7}"/>
                </a:ext>
              </a:extLst>
            </p:cNvPr>
            <p:cNvSpPr/>
            <p:nvPr/>
          </p:nvSpPr>
          <p:spPr>
            <a:xfrm>
              <a:off x="5477311" y="2611108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0" name="流程图: 接点 179">
              <a:extLst>
                <a:ext uri="{FF2B5EF4-FFF2-40B4-BE49-F238E27FC236}">
                  <a16:creationId xmlns:a16="http://schemas.microsoft.com/office/drawing/2014/main" id="{DD7DC994-5A0B-3AF9-B928-FEA4A9382BB1}"/>
                </a:ext>
              </a:extLst>
            </p:cNvPr>
            <p:cNvSpPr/>
            <p:nvPr/>
          </p:nvSpPr>
          <p:spPr>
            <a:xfrm>
              <a:off x="4566908" y="2461393"/>
              <a:ext cx="910395" cy="882795"/>
            </a:xfrm>
            <a:prstGeom prst="flowChartConnector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E3EEE00-33BB-F239-6A7D-848B0D8688B9}"/>
                </a:ext>
              </a:extLst>
            </p:cNvPr>
            <p:cNvSpPr/>
            <p:nvPr/>
          </p:nvSpPr>
          <p:spPr>
            <a:xfrm>
              <a:off x="4868860" y="2859918"/>
              <a:ext cx="108000" cy="1080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61562EB3-985D-5A76-CF0A-2E51253BBC57}"/>
                </a:ext>
              </a:extLst>
            </p:cNvPr>
            <p:cNvCxnSpPr>
              <a:cxnSpLocks/>
              <a:stCxn id="181" idx="7"/>
              <a:endCxn id="174" idx="3"/>
            </p:cNvCxnSpPr>
            <p:nvPr/>
          </p:nvCxnSpPr>
          <p:spPr>
            <a:xfrm flipV="1">
              <a:off x="4961044" y="2639811"/>
              <a:ext cx="250500" cy="2359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20959F5-9FA9-0CEA-3576-400C6531F7B5}"/>
                </a:ext>
              </a:extLst>
            </p:cNvPr>
            <p:cNvCxnSpPr>
              <a:cxnSpLocks/>
              <a:stCxn id="181" idx="6"/>
              <a:endCxn id="168" idx="2"/>
            </p:cNvCxnSpPr>
            <p:nvPr/>
          </p:nvCxnSpPr>
          <p:spPr>
            <a:xfrm>
              <a:off x="4976860" y="2913918"/>
              <a:ext cx="333879" cy="944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269E338-04F2-9824-F77B-3D5383FC4F72}"/>
                </a:ext>
              </a:extLst>
            </p:cNvPr>
            <p:cNvCxnSpPr>
              <a:cxnSpLocks/>
              <a:endCxn id="181" idx="3"/>
            </p:cNvCxnSpPr>
            <p:nvPr/>
          </p:nvCxnSpPr>
          <p:spPr>
            <a:xfrm flipV="1">
              <a:off x="4701920" y="2952102"/>
              <a:ext cx="182756" cy="33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流程图: 接点 184">
              <a:extLst>
                <a:ext uri="{FF2B5EF4-FFF2-40B4-BE49-F238E27FC236}">
                  <a16:creationId xmlns:a16="http://schemas.microsoft.com/office/drawing/2014/main" id="{E5EE5D92-E2B1-2EF5-7628-B9565C931E04}"/>
                </a:ext>
              </a:extLst>
            </p:cNvPr>
            <p:cNvSpPr/>
            <p:nvPr/>
          </p:nvSpPr>
          <p:spPr>
            <a:xfrm>
              <a:off x="3184388" y="2118646"/>
              <a:ext cx="108000" cy="1080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3C59127B-896E-39E7-5996-71C648677CB4}"/>
                </a:ext>
              </a:extLst>
            </p:cNvPr>
            <p:cNvSpPr txBox="1"/>
            <p:nvPr/>
          </p:nvSpPr>
          <p:spPr>
            <a:xfrm>
              <a:off x="3395506" y="1987980"/>
              <a:ext cx="97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新数据</a:t>
              </a: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4B676718-E8CC-C038-4DB6-9C546C1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76" y="2463746"/>
              <a:ext cx="207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F67D819-7F6E-A438-BAF1-85530741153C}"/>
                </a:ext>
              </a:extLst>
            </p:cNvPr>
            <p:cNvSpPr txBox="1"/>
            <p:nvPr/>
          </p:nvSpPr>
          <p:spPr>
            <a:xfrm>
              <a:off x="3395506" y="2279080"/>
              <a:ext cx="64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距离</a:t>
              </a:r>
            </a:p>
          </p:txBody>
        </p:sp>
        <p:sp>
          <p:nvSpPr>
            <p:cNvPr id="189" name="流程图: 接点 188">
              <a:extLst>
                <a:ext uri="{FF2B5EF4-FFF2-40B4-BE49-F238E27FC236}">
                  <a16:creationId xmlns:a16="http://schemas.microsoft.com/office/drawing/2014/main" id="{93DD8FD2-87B7-CD13-83EB-9642556080AE}"/>
                </a:ext>
              </a:extLst>
            </p:cNvPr>
            <p:cNvSpPr/>
            <p:nvPr/>
          </p:nvSpPr>
          <p:spPr>
            <a:xfrm>
              <a:off x="3184388" y="153644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E57C7E7-81C1-1F3D-179A-3E6F9E8DDDC9}"/>
                </a:ext>
              </a:extLst>
            </p:cNvPr>
            <p:cNvSpPr txBox="1"/>
            <p:nvPr/>
          </p:nvSpPr>
          <p:spPr>
            <a:xfrm>
              <a:off x="3395506" y="1405780"/>
              <a:ext cx="60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r>
                <a:rPr lang="zh-CN" altLang="en-US"/>
                <a:t>类</a:t>
              </a:r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EC5F27AA-2F24-D15B-2475-B5DD6DA9DCC2}"/>
                </a:ext>
              </a:extLst>
            </p:cNvPr>
            <p:cNvSpPr/>
            <p:nvPr/>
          </p:nvSpPr>
          <p:spPr>
            <a:xfrm>
              <a:off x="3184388" y="1827546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131870F5-938D-EFE1-9AAF-4D68C1645B27}"/>
                </a:ext>
              </a:extLst>
            </p:cNvPr>
            <p:cNvSpPr txBox="1"/>
            <p:nvPr/>
          </p:nvSpPr>
          <p:spPr>
            <a:xfrm>
              <a:off x="3395506" y="1696880"/>
              <a:ext cx="60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  <a:r>
                <a:rPr lang="zh-CN" altLang="en-US"/>
                <a:t>类</a:t>
              </a: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DD0558D2-176B-AA14-1A93-841E24FB4426}"/>
                </a:ext>
              </a:extLst>
            </p:cNvPr>
            <p:cNvSpPr txBox="1"/>
            <p:nvPr/>
          </p:nvSpPr>
          <p:spPr>
            <a:xfrm>
              <a:off x="4626416" y="2544493"/>
              <a:ext cx="4430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K=3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10455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8BE758-2B48-6779-9916-50CC0100348A}"/>
                  </a:ext>
                </a:extLst>
              </p:cNvPr>
              <p:cNvSpPr txBox="1"/>
              <p:nvPr/>
            </p:nvSpPr>
            <p:spPr>
              <a:xfrm>
                <a:off x="641927" y="563418"/>
                <a:ext cx="711661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假设有</a:t>
                </a:r>
                <a:r>
                  <a:rPr lang="en-US" altLang="zh-CN"/>
                  <a:t>6</a:t>
                </a:r>
                <a:r>
                  <a:rPr lang="zh-CN" altLang="en-US"/>
                  <a:t>个二维数据点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9,6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,(7,2)}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8BE758-2B48-6779-9916-50CC0100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7" y="563418"/>
                <a:ext cx="7116618" cy="404983"/>
              </a:xfrm>
              <a:prstGeom prst="rect">
                <a:avLst/>
              </a:prstGeom>
              <a:blipFill>
                <a:blip r:embed="rId2"/>
                <a:stretch>
                  <a:fillRect l="-685" t="-1493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A4DED3-170D-5F7A-2D26-24580410CC3C}"/>
                  </a:ext>
                </a:extLst>
              </p:cNvPr>
              <p:cNvSpPr txBox="1"/>
              <p:nvPr/>
            </p:nvSpPr>
            <p:spPr>
              <a:xfrm>
                <a:off x="641927" y="1385455"/>
                <a:ext cx="8215746" cy="18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选择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为轴，对其从小到大顺序排序，选出其中位数（奇数时选中间的作为中位数，偶数时选中间偏后一位的作为中位数，我们的目标是将点划到分割线上）。这里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按顺序排列为</a:t>
                </a:r>
                <a:r>
                  <a:rPr lang="en-US" altLang="zh-CN"/>
                  <a:t>2</a:t>
                </a:r>
                <a:r>
                  <a:rPr lang="zh-CN" altLang="en-US"/>
                  <a:t>，</a:t>
                </a:r>
                <a:r>
                  <a:rPr lang="en-US" altLang="zh-CN"/>
                  <a:t>4</a:t>
                </a:r>
                <a:r>
                  <a:rPr lang="zh-CN" altLang="en-US"/>
                  <a:t>，</a:t>
                </a:r>
                <a:r>
                  <a:rPr lang="en-US" altLang="zh-CN"/>
                  <a:t>5</a:t>
                </a:r>
                <a:r>
                  <a:rPr lang="zh-CN" altLang="en-US"/>
                  <a:t>，</a:t>
                </a:r>
                <a:r>
                  <a:rPr lang="en-US" altLang="zh-CN"/>
                  <a:t>7</a:t>
                </a:r>
                <a:r>
                  <a:rPr lang="zh-CN" altLang="en-US"/>
                  <a:t>，</a:t>
                </a:r>
                <a:r>
                  <a:rPr lang="en-US" altLang="zh-CN"/>
                  <a:t>8</a:t>
                </a:r>
                <a:r>
                  <a:rPr lang="zh-CN" altLang="en-US"/>
                  <a:t>，</a:t>
                </a:r>
                <a:r>
                  <a:rPr lang="en-US" altLang="zh-CN"/>
                  <a:t>9</a:t>
                </a:r>
                <a:r>
                  <a:rPr lang="zh-CN" altLang="en-US"/>
                  <a:t>，所以中位数为</a:t>
                </a:r>
                <a:r>
                  <a:rPr lang="en-US" altLang="zh-CN"/>
                  <a:t>7</a:t>
                </a:r>
                <a:r>
                  <a:rPr lang="zh-CN" altLang="en-US"/>
                  <a:t>，第一次按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/>
                  <a:t>划分矩形区域，确定左右子空间，根节点为（</a:t>
                </a:r>
                <a:r>
                  <a:rPr lang="en-US" altLang="zh-CN"/>
                  <a:t>7</a:t>
                </a:r>
                <a:r>
                  <a:rPr lang="zh-CN" altLang="en-US"/>
                  <a:t>，</a:t>
                </a:r>
                <a:r>
                  <a:rPr lang="en-US" altLang="zh-CN"/>
                  <a:t>2</a:t>
                </a:r>
                <a:r>
                  <a:rPr lang="zh-CN" altLang="en-US"/>
                  <a:t>）；分割超平面为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/>
                  <a:t>将整个空间分为两部分：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zh-CN" altLang="en-US"/>
                  <a:t>的部分为左子空间，包含</a:t>
                </a:r>
                <a:r>
                  <a:rPr lang="en-US" altLang="zh-CN"/>
                  <a:t>3</a:t>
                </a:r>
                <a:r>
                  <a:rPr lang="zh-CN" altLang="en-US"/>
                  <a:t>个节点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4,7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；另一部分为右子空间，包含</a:t>
                </a:r>
                <a:r>
                  <a:rPr lang="en-US" altLang="zh-CN"/>
                  <a:t>2</a:t>
                </a:r>
                <a:r>
                  <a:rPr lang="zh-CN" altLang="en-US"/>
                  <a:t>个节点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9,6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8,1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A4DED3-170D-5F7A-2D26-24580410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7" y="1385455"/>
                <a:ext cx="8215746" cy="1869679"/>
              </a:xfrm>
              <a:prstGeom prst="rect">
                <a:avLst/>
              </a:prstGeom>
              <a:blipFill>
                <a:blip r:embed="rId3"/>
                <a:stretch>
                  <a:fillRect l="-593" r="-2967" b="-4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F9902-8F86-8627-2B52-C4C4C54AFA74}"/>
                  </a:ext>
                </a:extLst>
              </p:cNvPr>
              <p:cNvSpPr txBox="1"/>
              <p:nvPr/>
            </p:nvSpPr>
            <p:spPr>
              <a:xfrm>
                <a:off x="641926" y="3429000"/>
                <a:ext cx="8215745" cy="1230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对于左子空间包含的节点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4,7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，按照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/>
                  <a:t>划分，得到上、下两个子空间，分别包含节点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和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4,7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；对于右子空间包含的节点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9,6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8,1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，按照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/>
                  <a:t>划分，得到另一个上、下子空间，上子空间不包含任何节点，下子空间包含节点</a:t>
                </a:r>
                <a:r>
                  <a:rPr lang="en-US" altLang="zh-CN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8,1</m:t>
                        </m:r>
                      </m:e>
                    </m:d>
                  </m:oMath>
                </a14:m>
                <a:r>
                  <a:rPr lang="en-US" altLang="zh-CN"/>
                  <a:t>}</a:t>
                </a:r>
                <a:r>
                  <a:rPr lang="zh-CN" altLang="en-US"/>
                  <a:t>；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F9902-8F86-8627-2B52-C4C4C54AF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6" y="3429000"/>
                <a:ext cx="8215745" cy="1230337"/>
              </a:xfrm>
              <a:prstGeom prst="rect">
                <a:avLst/>
              </a:prstGeom>
              <a:blipFill>
                <a:blip r:embed="rId4"/>
                <a:stretch>
                  <a:fillRect l="-593" t="-1493" r="-223" b="-6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48C732C-B16B-C65C-C156-DAA780867D3F}"/>
              </a:ext>
            </a:extLst>
          </p:cNvPr>
          <p:cNvSpPr txBox="1"/>
          <p:nvPr/>
        </p:nvSpPr>
        <p:spPr>
          <a:xfrm>
            <a:off x="641925" y="4977069"/>
            <a:ext cx="837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ffectLst/>
              </a:rPr>
              <a:t>直到每个点都被划分后停止。</a:t>
            </a:r>
          </a:p>
        </p:txBody>
      </p:sp>
    </p:spTree>
    <p:extLst>
      <p:ext uri="{BB962C8B-B14F-4D97-AF65-F5344CB8AC3E}">
        <p14:creationId xmlns:p14="http://schemas.microsoft.com/office/powerpoint/2010/main" val="318100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52C7C75-9402-2117-E4E0-C02065215A28}"/>
              </a:ext>
            </a:extLst>
          </p:cNvPr>
          <p:cNvGrpSpPr/>
          <p:nvPr/>
        </p:nvGrpSpPr>
        <p:grpSpPr>
          <a:xfrm>
            <a:off x="166776" y="409713"/>
            <a:ext cx="11499303" cy="5400000"/>
            <a:chOff x="166776" y="409713"/>
            <a:chExt cx="11499303" cy="5400000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D44355A6-32AB-8DFD-9BCB-B8389F43EB05}"/>
                </a:ext>
              </a:extLst>
            </p:cNvPr>
            <p:cNvGrpSpPr/>
            <p:nvPr/>
          </p:nvGrpSpPr>
          <p:grpSpPr>
            <a:xfrm>
              <a:off x="7625758" y="1147553"/>
              <a:ext cx="4040321" cy="4185704"/>
              <a:chOff x="7779078" y="278296"/>
              <a:chExt cx="4040321" cy="4185704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C35543F-6979-A4A5-1B5A-48611FD8DBEE}"/>
                  </a:ext>
                </a:extLst>
              </p:cNvPr>
              <p:cNvSpPr/>
              <p:nvPr/>
            </p:nvSpPr>
            <p:spPr>
              <a:xfrm>
                <a:off x="9799017" y="27829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/>
                  <a:t>(7,2)</a:t>
                </a:r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B1EF295-8E34-DB0B-6899-39F58CCD9F74}"/>
                  </a:ext>
                </a:extLst>
              </p:cNvPr>
              <p:cNvSpPr/>
              <p:nvPr/>
            </p:nvSpPr>
            <p:spPr>
              <a:xfrm>
                <a:off x="8639999" y="179280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/>
                  <a:t>(5,4)</a:t>
                </a:r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B4696A94-A8E5-DBC6-5648-FC5EA0608594}"/>
                  </a:ext>
                </a:extLst>
              </p:cNvPr>
              <p:cNvSpPr/>
              <p:nvPr/>
            </p:nvSpPr>
            <p:spPr>
              <a:xfrm>
                <a:off x="11088338" y="179280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/>
                  <a:t>(9,6)</a:t>
                </a:r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ED8C3320-DD54-B67C-98C1-4DFEA9D63E59}"/>
                  </a:ext>
                </a:extLst>
              </p:cNvPr>
              <p:cNvSpPr/>
              <p:nvPr/>
            </p:nvSpPr>
            <p:spPr>
              <a:xfrm>
                <a:off x="7779078" y="374400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/>
                  <a:t>(2,3)</a:t>
                </a:r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CCCFB59D-7723-EA2E-9AC6-32E8839739C4}"/>
                  </a:ext>
                </a:extLst>
              </p:cNvPr>
              <p:cNvSpPr/>
              <p:nvPr/>
            </p:nvSpPr>
            <p:spPr>
              <a:xfrm>
                <a:off x="9518657" y="374400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/>
                  <a:t>(4,7)</a:t>
                </a:r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3A566FC-2183-0054-9974-ACCA71701A20}"/>
                  </a:ext>
                </a:extLst>
              </p:cNvPr>
              <p:cNvSpPr/>
              <p:nvPr/>
            </p:nvSpPr>
            <p:spPr>
              <a:xfrm>
                <a:off x="11099399" y="374400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/>
                  <a:t>(8,1)</a:t>
                </a:r>
                <a:endParaRPr lang="zh-CN" altLang="en-US"/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13DA8F2F-7A4F-F8DA-9417-152D79BA83BC}"/>
                  </a:ext>
                </a:extLst>
              </p:cNvPr>
              <p:cNvCxnSpPr>
                <a:stCxn id="118" idx="4"/>
                <a:endCxn id="120" idx="0"/>
              </p:cNvCxnSpPr>
              <p:nvPr/>
            </p:nvCxnSpPr>
            <p:spPr>
              <a:xfrm flipH="1">
                <a:off x="8999999" y="998296"/>
                <a:ext cx="1159018" cy="7945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053B98AB-3602-3401-3E9E-4D60BAF29177}"/>
                  </a:ext>
                </a:extLst>
              </p:cNvPr>
              <p:cNvCxnSpPr>
                <a:cxnSpLocks/>
                <a:stCxn id="118" idx="4"/>
                <a:endCxn id="122" idx="0"/>
              </p:cNvCxnSpPr>
              <p:nvPr/>
            </p:nvCxnSpPr>
            <p:spPr>
              <a:xfrm>
                <a:off x="10159017" y="998296"/>
                <a:ext cx="1289321" cy="7945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EB8F563F-6FC1-21B0-D9D8-58E80CEF0053}"/>
                  </a:ext>
                </a:extLst>
              </p:cNvPr>
              <p:cNvCxnSpPr>
                <a:cxnSpLocks/>
                <a:stCxn id="120" idx="4"/>
                <a:endCxn id="124" idx="0"/>
              </p:cNvCxnSpPr>
              <p:nvPr/>
            </p:nvCxnSpPr>
            <p:spPr>
              <a:xfrm flipH="1">
                <a:off x="8139078" y="2512800"/>
                <a:ext cx="860921" cy="1231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63B0ABFB-8F9F-E2E8-0B42-256A82C53B78}"/>
                  </a:ext>
                </a:extLst>
              </p:cNvPr>
              <p:cNvCxnSpPr>
                <a:cxnSpLocks/>
                <a:stCxn id="120" idx="4"/>
                <a:endCxn id="126" idx="0"/>
              </p:cNvCxnSpPr>
              <p:nvPr/>
            </p:nvCxnSpPr>
            <p:spPr>
              <a:xfrm>
                <a:off x="8999999" y="2512800"/>
                <a:ext cx="878658" cy="1231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03FD6391-5ED5-3CAD-8368-7EF671E66BF8}"/>
                  </a:ext>
                </a:extLst>
              </p:cNvPr>
              <p:cNvCxnSpPr>
                <a:cxnSpLocks/>
                <a:stCxn id="122" idx="4"/>
                <a:endCxn id="128" idx="0"/>
              </p:cNvCxnSpPr>
              <p:nvPr/>
            </p:nvCxnSpPr>
            <p:spPr>
              <a:xfrm>
                <a:off x="11448338" y="2512800"/>
                <a:ext cx="11061" cy="1231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64F16D3-AD54-AB63-F083-7FA37EC9EA1D}"/>
                </a:ext>
              </a:extLst>
            </p:cNvPr>
            <p:cNvGrpSpPr/>
            <p:nvPr/>
          </p:nvGrpSpPr>
          <p:grpSpPr>
            <a:xfrm>
              <a:off x="166776" y="409713"/>
              <a:ext cx="7200000" cy="5400000"/>
              <a:chOff x="877770" y="252695"/>
              <a:chExt cx="7200000" cy="5400000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C7D2E73-6592-781F-3B81-C8A0E59457C8}"/>
                  </a:ext>
                </a:extLst>
              </p:cNvPr>
              <p:cNvGrpSpPr/>
              <p:nvPr/>
            </p:nvGrpSpPr>
            <p:grpSpPr>
              <a:xfrm>
                <a:off x="877770" y="252695"/>
                <a:ext cx="7200000" cy="5400000"/>
                <a:chOff x="2520000" y="214902"/>
                <a:chExt cx="7200000" cy="5400000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D0981C8F-45D4-89DB-2CE8-5CACD932FDD3}"/>
                    </a:ext>
                  </a:extLst>
                </p:cNvPr>
                <p:cNvGrpSpPr/>
                <p:nvPr/>
              </p:nvGrpSpPr>
              <p:grpSpPr>
                <a:xfrm>
                  <a:off x="2520000" y="214902"/>
                  <a:ext cx="7200000" cy="5400000"/>
                  <a:chOff x="2169939" y="225548"/>
                  <a:chExt cx="7200000" cy="5400000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68799706-E4AA-0D2E-BFC3-C5DFE55A8932}"/>
                      </a:ext>
                    </a:extLst>
                  </p:cNvPr>
                  <p:cNvSpPr/>
                  <p:nvPr/>
                </p:nvSpPr>
                <p:spPr>
                  <a:xfrm>
                    <a:off x="2169939" y="225548"/>
                    <a:ext cx="7200000" cy="540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6A75C31D-1AC9-44CC-3FC8-C6B0A0F46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8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A76709C5-1BB2-0B25-DC09-C5DF07CA47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2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6946EC02-CA44-8FB1-C4AA-3CE94F109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14FC566C-946C-2D1E-F7C6-341A8D0688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4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0C7DE43C-BDA9-4025-1172-1A42A5543C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6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749A4CC8-3212-017A-8ECF-6241170D53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8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76F9EF8-0694-CAC4-AEF0-ABDCA932F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C692F811-D692-243E-4946-46A8A0BE2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D485F1ED-FE25-3C1E-CB7C-D87741802A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49939" y="5549977"/>
                    <a:ext cx="0" cy="7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457A2798-3E63-9D6D-6C0D-9B7A21E41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71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B430E576-6737-7EF6-A354-36B2F9EBB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125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6D713E6F-C53A-D1AE-D356-A7C47CD57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179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258A2BB1-AEA1-7DEB-8338-2DD1D0DCB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233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029BE630-B396-A5FA-3330-1C3B37A9D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287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97B1F65F-40BC-17D5-6AC2-598717B6A3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341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1E2DA618-B815-4C09-EABE-63F07A9E9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395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BB78C59C-8B7E-0F2B-9132-C69D27CE6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449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FE21AC9-94CC-43FC-1941-EB8F4AE81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556000" y="5038902"/>
                  <a:ext cx="0" cy="7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A0E1859-3469-699C-9D6D-87CF76675289}"/>
                  </a:ext>
                </a:extLst>
              </p:cNvPr>
              <p:cNvCxnSpPr/>
              <p:nvPr/>
            </p:nvCxnSpPr>
            <p:spPr>
              <a:xfrm flipV="1">
                <a:off x="5917770" y="252695"/>
                <a:ext cx="0" cy="5364000"/>
              </a:xfrm>
              <a:prstGeom prst="line">
                <a:avLst/>
              </a:prstGeom>
              <a:ln w="254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921CA02-AC23-936A-4ADB-4E5ABCEC62F4}"/>
                  </a:ext>
                </a:extLst>
              </p:cNvPr>
              <p:cNvSpPr/>
              <p:nvPr/>
            </p:nvSpPr>
            <p:spPr>
              <a:xfrm>
                <a:off x="5881770" y="4536695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267B8CB-BA52-8522-491F-605CC9213A41}"/>
                  </a:ext>
                </a:extLst>
              </p:cNvPr>
              <p:cNvSpPr txBox="1"/>
              <p:nvPr/>
            </p:nvSpPr>
            <p:spPr>
              <a:xfrm>
                <a:off x="5917770" y="4388029"/>
                <a:ext cx="5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(7,2)</a:t>
                </a:r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12831687-FBEC-3810-0B31-D82A28965A43}"/>
                  </a:ext>
                </a:extLst>
              </p:cNvPr>
              <p:cNvCxnSpPr/>
              <p:nvPr/>
            </p:nvCxnSpPr>
            <p:spPr>
              <a:xfrm>
                <a:off x="877770" y="3492695"/>
                <a:ext cx="5040000" cy="0"/>
              </a:xfrm>
              <a:prstGeom prst="line">
                <a:avLst/>
              </a:prstGeom>
              <a:ln w="222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B3B83E6D-AF53-6E4E-CA26-FD87AF30D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770" y="2412695"/>
                <a:ext cx="2160000" cy="0"/>
              </a:xfrm>
              <a:prstGeom prst="line">
                <a:avLst/>
              </a:prstGeom>
              <a:ln w="22225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23A4D1FF-044C-F7FA-BE19-19EE915D53BF}"/>
                  </a:ext>
                </a:extLst>
              </p:cNvPr>
              <p:cNvSpPr/>
              <p:nvPr/>
            </p:nvSpPr>
            <p:spPr>
              <a:xfrm>
                <a:off x="4405771" y="3452719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EB848EB-74A6-2B6D-F1E9-6BA64FAB7FE1}"/>
                  </a:ext>
                </a:extLst>
              </p:cNvPr>
              <p:cNvSpPr txBox="1"/>
              <p:nvPr/>
            </p:nvSpPr>
            <p:spPr>
              <a:xfrm>
                <a:off x="4401660" y="3083387"/>
                <a:ext cx="5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(5,4)</a:t>
                </a:r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C37A8CFB-6B0D-131D-048F-1A9F82D5725B}"/>
                  </a:ext>
                </a:extLst>
              </p:cNvPr>
              <p:cNvSpPr/>
              <p:nvPr/>
            </p:nvSpPr>
            <p:spPr>
              <a:xfrm>
                <a:off x="7321770" y="2369495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BBB1670-5086-E3B9-3E5E-7BA63855D4FF}"/>
                  </a:ext>
                </a:extLst>
              </p:cNvPr>
              <p:cNvSpPr txBox="1"/>
              <p:nvPr/>
            </p:nvSpPr>
            <p:spPr>
              <a:xfrm>
                <a:off x="7267965" y="1971364"/>
                <a:ext cx="5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(9,6)</a:t>
                </a:r>
                <a:endParaRPr lang="zh-CN" altLang="en-US"/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B2339542-FAAB-F5CB-960E-7C5EE7D43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7770" y="252695"/>
                <a:ext cx="0" cy="323602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AC8FE175-3DBA-6C83-D1A0-70C18D45F505}"/>
                  </a:ext>
                </a:extLst>
              </p:cNvPr>
              <p:cNvCxnSpPr/>
              <p:nvPr/>
            </p:nvCxnSpPr>
            <p:spPr>
              <a:xfrm flipV="1">
                <a:off x="2317770" y="3488719"/>
                <a:ext cx="0" cy="2124405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03435539-F9F8-3A4C-F3C0-9A05CCE1D5C7}"/>
                  </a:ext>
                </a:extLst>
              </p:cNvPr>
              <p:cNvCxnSpPr/>
              <p:nvPr/>
            </p:nvCxnSpPr>
            <p:spPr>
              <a:xfrm flipV="1">
                <a:off x="6637770" y="2412695"/>
                <a:ext cx="0" cy="3200429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EE33A918-2580-C0B6-18E0-A1FCB295107B}"/>
                  </a:ext>
                </a:extLst>
              </p:cNvPr>
              <p:cNvSpPr/>
              <p:nvPr/>
            </p:nvSpPr>
            <p:spPr>
              <a:xfrm>
                <a:off x="6601770" y="5112695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2CD6D013-8F38-CC27-F8D9-BFFF78276634}"/>
                  </a:ext>
                </a:extLst>
              </p:cNvPr>
              <p:cNvSpPr/>
              <p:nvPr/>
            </p:nvSpPr>
            <p:spPr>
              <a:xfrm>
                <a:off x="3721770" y="1836695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A3CA512B-EDF7-67EF-7293-155FEDA27B0C}"/>
                  </a:ext>
                </a:extLst>
              </p:cNvPr>
              <p:cNvSpPr txBox="1"/>
              <p:nvPr/>
            </p:nvSpPr>
            <p:spPr>
              <a:xfrm>
                <a:off x="3721770" y="1588698"/>
                <a:ext cx="5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(4,7)</a:t>
                </a:r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A7A01FB-19AB-C8F0-2310-505C0FE7A1EF}"/>
                  </a:ext>
                </a:extLst>
              </p:cNvPr>
              <p:cNvSpPr txBox="1"/>
              <p:nvPr/>
            </p:nvSpPr>
            <p:spPr>
              <a:xfrm>
                <a:off x="1571584" y="3748697"/>
                <a:ext cx="5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(2,3)</a:t>
                </a:r>
                <a:endParaRPr lang="zh-CN" altLang="en-US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2741D67-712B-DB00-5A4E-7AD57E2E1A98}"/>
                  </a:ext>
                </a:extLst>
              </p:cNvPr>
              <p:cNvSpPr txBox="1"/>
              <p:nvPr/>
            </p:nvSpPr>
            <p:spPr>
              <a:xfrm>
                <a:off x="6637770" y="4950695"/>
                <a:ext cx="581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(8,1)</a:t>
                </a:r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477CFFEA-3CAD-13AF-80A3-7AFE0515000C}"/>
                  </a:ext>
                </a:extLst>
              </p:cNvPr>
              <p:cNvSpPr/>
              <p:nvPr/>
            </p:nvSpPr>
            <p:spPr>
              <a:xfrm>
                <a:off x="2279480" y="3996695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0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9C7D2E73-6592-781F-3B81-C8A0E59457C8}"/>
              </a:ext>
            </a:extLst>
          </p:cNvPr>
          <p:cNvGrpSpPr/>
          <p:nvPr/>
        </p:nvGrpSpPr>
        <p:grpSpPr>
          <a:xfrm>
            <a:off x="120388" y="308114"/>
            <a:ext cx="7200000" cy="5400000"/>
            <a:chOff x="2520000" y="214902"/>
            <a:chExt cx="7200000" cy="5400000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0981C8F-45D4-89DB-2CE8-5CACD932FDD3}"/>
                </a:ext>
              </a:extLst>
            </p:cNvPr>
            <p:cNvGrpSpPr/>
            <p:nvPr/>
          </p:nvGrpSpPr>
          <p:grpSpPr>
            <a:xfrm>
              <a:off x="2520000" y="214902"/>
              <a:ext cx="7200000" cy="5400000"/>
              <a:chOff x="2169939" y="225548"/>
              <a:chExt cx="7200000" cy="540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8799706-E4AA-0D2E-BFC3-C5DFE55A8932}"/>
                  </a:ext>
                </a:extLst>
              </p:cNvPr>
              <p:cNvSpPr/>
              <p:nvPr/>
            </p:nvSpPr>
            <p:spPr>
              <a:xfrm>
                <a:off x="2169939" y="225548"/>
                <a:ext cx="7200000" cy="540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6A75C31D-1AC9-44CC-3FC8-C6B0A0F46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A76709C5-1BB2-0B25-DC09-C5DF07CA4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946EC02-CA44-8FB1-C4AA-3CE94F109B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4FC566C-946C-2D1E-F7C6-341A8D068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C7DE43C-BDA9-4025-1172-1A42A5543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749A4CC8-3212-017A-8ECF-6241170D5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76F9EF8-0694-CAC4-AEF0-ABDCA932F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C692F811-D692-243E-4946-46A8A0BE26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D485F1ED-FE25-3C1E-CB7C-D87741802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39" y="5549977"/>
                <a:ext cx="0" cy="7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57A2798-3E63-9D6D-6C0D-9B7A21E4194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71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430E576-6737-7EF6-A354-36B2F9EBBF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125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713E6F-C53A-D1AE-D356-A7C47CD5757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179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8A2BB1-AEA1-7DEB-8338-2DD1D0DCB6A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233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29BE630-B396-A5FA-3330-1C3B37A9DE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287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7B1F65F-40BC-17D5-6AC2-598717B6A3A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341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E2DA618-B815-4C09-EABE-63F07A9E963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395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B78C59C-8B7E-0F2B-9132-C69D27CE6B6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449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E21AC9-94CC-43FC-1941-EB8F4AE8151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56000" y="5038902"/>
              <a:ext cx="0" cy="7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A0E1859-3469-699C-9D6D-87CF76675289}"/>
              </a:ext>
            </a:extLst>
          </p:cNvPr>
          <p:cNvCxnSpPr/>
          <p:nvPr/>
        </p:nvCxnSpPr>
        <p:spPr>
          <a:xfrm flipV="1">
            <a:off x="5160388" y="308114"/>
            <a:ext cx="0" cy="536400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7921CA02-AC23-936A-4ADB-4E5ABCEC62F4}"/>
              </a:ext>
            </a:extLst>
          </p:cNvPr>
          <p:cNvSpPr/>
          <p:nvPr/>
        </p:nvSpPr>
        <p:spPr>
          <a:xfrm>
            <a:off x="5124388" y="4592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67B8CB-BA52-8522-491F-605CC9213A41}"/>
              </a:ext>
            </a:extLst>
          </p:cNvPr>
          <p:cNvSpPr txBox="1"/>
          <p:nvPr/>
        </p:nvSpPr>
        <p:spPr>
          <a:xfrm>
            <a:off x="5160388" y="4443448"/>
            <a:ext cx="5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(7,2)</a:t>
            </a:r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2831687-FBEC-3810-0B31-D82A28965A43}"/>
              </a:ext>
            </a:extLst>
          </p:cNvPr>
          <p:cNvCxnSpPr/>
          <p:nvPr/>
        </p:nvCxnSpPr>
        <p:spPr>
          <a:xfrm>
            <a:off x="120388" y="3548114"/>
            <a:ext cx="5040000" cy="0"/>
          </a:xfrm>
          <a:prstGeom prst="line">
            <a:avLst/>
          </a:prstGeom>
          <a:ln w="2222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3B83E6D-AF53-6E4E-CA26-FD87AF30D99F}"/>
              </a:ext>
            </a:extLst>
          </p:cNvPr>
          <p:cNvCxnSpPr>
            <a:cxnSpLocks/>
          </p:cNvCxnSpPr>
          <p:nvPr/>
        </p:nvCxnSpPr>
        <p:spPr>
          <a:xfrm>
            <a:off x="5160388" y="2468114"/>
            <a:ext cx="2160000" cy="0"/>
          </a:xfrm>
          <a:prstGeom prst="line">
            <a:avLst/>
          </a:prstGeom>
          <a:ln w="2222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23A4D1FF-044C-F7FA-BE19-19EE915D53BF}"/>
              </a:ext>
            </a:extLst>
          </p:cNvPr>
          <p:cNvSpPr/>
          <p:nvPr/>
        </p:nvSpPr>
        <p:spPr>
          <a:xfrm>
            <a:off x="3648389" y="350813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EB848EB-74A6-2B6D-F1E9-6BA64FAB7FE1}"/>
              </a:ext>
            </a:extLst>
          </p:cNvPr>
          <p:cNvSpPr txBox="1"/>
          <p:nvPr/>
        </p:nvSpPr>
        <p:spPr>
          <a:xfrm>
            <a:off x="3644278" y="3138806"/>
            <a:ext cx="5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(5,4)</a:t>
            </a:r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37A8CFB-6B0D-131D-048F-1A9F82D5725B}"/>
              </a:ext>
            </a:extLst>
          </p:cNvPr>
          <p:cNvSpPr/>
          <p:nvPr/>
        </p:nvSpPr>
        <p:spPr>
          <a:xfrm>
            <a:off x="6564388" y="24249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BBB1670-5086-E3B9-3E5E-7BA63855D4FF}"/>
              </a:ext>
            </a:extLst>
          </p:cNvPr>
          <p:cNvSpPr txBox="1"/>
          <p:nvPr/>
        </p:nvSpPr>
        <p:spPr>
          <a:xfrm>
            <a:off x="6510583" y="2026783"/>
            <a:ext cx="5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(9,6)</a:t>
            </a:r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2339542-FAAB-F5CB-960E-7C5EE7D43F44}"/>
              </a:ext>
            </a:extLst>
          </p:cNvPr>
          <p:cNvCxnSpPr>
            <a:cxnSpLocks/>
          </p:cNvCxnSpPr>
          <p:nvPr/>
        </p:nvCxnSpPr>
        <p:spPr>
          <a:xfrm flipV="1">
            <a:off x="3000388" y="308114"/>
            <a:ext cx="0" cy="323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C8FE175-3DBA-6C83-D1A0-70C18D45F505}"/>
              </a:ext>
            </a:extLst>
          </p:cNvPr>
          <p:cNvCxnSpPr/>
          <p:nvPr/>
        </p:nvCxnSpPr>
        <p:spPr>
          <a:xfrm flipV="1">
            <a:off x="1560388" y="3544138"/>
            <a:ext cx="0" cy="21244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3435539-F9F8-3A4C-F3C0-9A05CCE1D5C7}"/>
              </a:ext>
            </a:extLst>
          </p:cNvPr>
          <p:cNvCxnSpPr/>
          <p:nvPr/>
        </p:nvCxnSpPr>
        <p:spPr>
          <a:xfrm flipV="1">
            <a:off x="5880388" y="2468114"/>
            <a:ext cx="0" cy="32004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EE33A918-2580-C0B6-18E0-A1FCB295107B}"/>
              </a:ext>
            </a:extLst>
          </p:cNvPr>
          <p:cNvSpPr/>
          <p:nvPr/>
        </p:nvSpPr>
        <p:spPr>
          <a:xfrm>
            <a:off x="5844388" y="5168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CD6D013-8F38-CC27-F8D9-BFFF78276634}"/>
              </a:ext>
            </a:extLst>
          </p:cNvPr>
          <p:cNvSpPr/>
          <p:nvPr/>
        </p:nvSpPr>
        <p:spPr>
          <a:xfrm>
            <a:off x="2964388" y="1892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3CA512B-EDF7-67EF-7293-155FEDA27B0C}"/>
              </a:ext>
            </a:extLst>
          </p:cNvPr>
          <p:cNvSpPr txBox="1"/>
          <p:nvPr/>
        </p:nvSpPr>
        <p:spPr>
          <a:xfrm>
            <a:off x="2964388" y="1644117"/>
            <a:ext cx="5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(4,7)</a:t>
            </a:r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A7A01FB-19AB-C8F0-2310-505C0FE7A1EF}"/>
              </a:ext>
            </a:extLst>
          </p:cNvPr>
          <p:cNvSpPr txBox="1"/>
          <p:nvPr/>
        </p:nvSpPr>
        <p:spPr>
          <a:xfrm>
            <a:off x="814202" y="3804116"/>
            <a:ext cx="5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(2,3)</a:t>
            </a:r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2741D67-712B-DB00-5A4E-7AD57E2E1A98}"/>
              </a:ext>
            </a:extLst>
          </p:cNvPr>
          <p:cNvSpPr txBox="1"/>
          <p:nvPr/>
        </p:nvSpPr>
        <p:spPr>
          <a:xfrm>
            <a:off x="5880388" y="5006114"/>
            <a:ext cx="5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(8,1)</a:t>
            </a:r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353C3394-1546-4735-A50E-1005AC9EB110}"/>
              </a:ext>
            </a:extLst>
          </p:cNvPr>
          <p:cNvSpPr/>
          <p:nvPr/>
        </p:nvSpPr>
        <p:spPr>
          <a:xfrm>
            <a:off x="2218327" y="5168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F49B-3580-76AE-D043-3794AF1B4A33}"/>
              </a:ext>
            </a:extLst>
          </p:cNvPr>
          <p:cNvSpPr txBox="1"/>
          <p:nvPr/>
        </p:nvSpPr>
        <p:spPr>
          <a:xfrm>
            <a:off x="2239680" y="4786534"/>
            <a:ext cx="14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目标点</a:t>
            </a:r>
            <a:r>
              <a:rPr lang="en-US" altLang="zh-CN"/>
              <a:t>:(3,1)</a:t>
            </a:r>
            <a:endParaRPr lang="zh-CN" altLang="en-US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4D1197C-9BF5-D869-C67C-F7EB91E479FE}"/>
              </a:ext>
            </a:extLst>
          </p:cNvPr>
          <p:cNvCxnSpPr>
            <a:stCxn id="149" idx="6"/>
          </p:cNvCxnSpPr>
          <p:nvPr/>
        </p:nvCxnSpPr>
        <p:spPr>
          <a:xfrm>
            <a:off x="2290327" y="5204114"/>
            <a:ext cx="287006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6A79B23A-4A58-70C5-869F-3FAB16C34456}"/>
              </a:ext>
            </a:extLst>
          </p:cNvPr>
          <p:cNvCxnSpPr>
            <a:cxnSpLocks/>
            <a:stCxn id="111" idx="5"/>
            <a:endCxn id="149" idx="0"/>
          </p:cNvCxnSpPr>
          <p:nvPr/>
        </p:nvCxnSpPr>
        <p:spPr>
          <a:xfrm>
            <a:off x="1583554" y="4113570"/>
            <a:ext cx="670773" cy="10545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19822D18-DA2B-E397-8845-650CA48B6CCC}"/>
              </a:ext>
            </a:extLst>
          </p:cNvPr>
          <p:cNvCxnSpPr/>
          <p:nvPr/>
        </p:nvCxnSpPr>
        <p:spPr>
          <a:xfrm flipV="1">
            <a:off x="2260510" y="3544138"/>
            <a:ext cx="0" cy="164664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477CFFEA-3CAD-13AF-80A3-7AFE0515000C}"/>
              </a:ext>
            </a:extLst>
          </p:cNvPr>
          <p:cNvSpPr/>
          <p:nvPr/>
        </p:nvSpPr>
        <p:spPr>
          <a:xfrm>
            <a:off x="1522098" y="4052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弧形 174">
            <a:extLst>
              <a:ext uri="{FF2B5EF4-FFF2-40B4-BE49-F238E27FC236}">
                <a16:creationId xmlns:a16="http://schemas.microsoft.com/office/drawing/2014/main" id="{D6FD77FE-B898-D9C2-53FD-3E4CF4C1B6DB}"/>
              </a:ext>
            </a:extLst>
          </p:cNvPr>
          <p:cNvSpPr/>
          <p:nvPr/>
        </p:nvSpPr>
        <p:spPr>
          <a:xfrm>
            <a:off x="979679" y="3878091"/>
            <a:ext cx="2520000" cy="2520000"/>
          </a:xfrm>
          <a:prstGeom prst="arc">
            <a:avLst>
              <a:gd name="adj1" fmla="val 10582020"/>
              <a:gd name="adj2" fmla="val 95283"/>
            </a:avLst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1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388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xing</dc:creator>
  <cp:lastModifiedBy>luo xing</cp:lastModifiedBy>
  <cp:revision>2</cp:revision>
  <dcterms:created xsi:type="dcterms:W3CDTF">2022-09-16T05:05:23Z</dcterms:created>
  <dcterms:modified xsi:type="dcterms:W3CDTF">2022-11-06T16:07:18Z</dcterms:modified>
</cp:coreProperties>
</file>