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9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3ECF2-940F-007E-35C4-2AE22543F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AADF0D-FC31-702C-2A37-3F5A61FBC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100117-53BC-FE9D-731C-E019D328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E705-4A53-466C-B28C-1D1576E962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DB5A6-D6FA-2A99-463B-A3742FE2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231BCA-725D-33E1-0448-D9555868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64EF-4C45-40AD-B48B-A26783436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8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0CFC4-4139-6BB9-E85F-01AA596C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48040F-9081-FD91-DE41-AB276F712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61A24-BAEA-E800-BE1A-6B41CEAF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E705-4A53-466C-B28C-1D1576E962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4B633F-96EF-2E75-4BD1-D06268C6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AC2BD3-D7E1-508F-B452-F5BDA430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64EF-4C45-40AD-B48B-A26783436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00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0FE587-080E-C265-28A8-1124EE5CA6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8B21D5-5585-E400-8CD8-9C751CA95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B8FAE7-A607-4226-BD4C-8C55E31D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E705-4A53-466C-B28C-1D1576E962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FE84C3-58A0-6874-A087-087CA2E0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FBED5-3CD5-8884-A54A-89EF0B2D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64EF-4C45-40AD-B48B-A26783436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59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48400-D7A6-29AD-4CBF-1D63D0E3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94E8AB-1E69-0D98-4EA3-70F71074A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C6F696-A922-29EE-CCF7-4BE50DAE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E705-4A53-466C-B28C-1D1576E962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6B049B-0F19-DA0F-6DCB-8E8C2CF8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6FE763-2819-85AB-244E-8477001A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64EF-4C45-40AD-B48B-A26783436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37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FB855-672A-BC57-E013-1D04E972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234973-94F6-C9CB-FD2D-DCA1C196D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917733-543D-1392-5C9D-9BF73A11D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E705-4A53-466C-B28C-1D1576E962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22EB3-A397-FF21-0919-2E8983178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85ED3-FDF6-4BA0-6558-5056BFB9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64EF-4C45-40AD-B48B-A26783436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19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19C33-F0C6-C484-6B84-01725D02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B8AA1-3E48-BDB2-489E-02F21570C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EC0ACB-D5ED-4478-FE1E-2D5BA4856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0F1C58-203A-A6D3-DD38-92EA92A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E705-4A53-466C-B28C-1D1576E962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884D75-FCAD-EDA8-36FA-294DE41DA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FB095B-C270-BB1C-F00A-EF02CBE4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64EF-4C45-40AD-B48B-A26783436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66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2C17D-E7BE-9E54-0F88-AEF3E343F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B38114-EF8E-1EEF-4875-25B107491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3550FD-DF94-9FA4-D6DA-04051CB64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C9057F-FBF6-9170-1C50-BD03CD4B5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1FBDF5-F32F-FE62-E70B-BCBB075A3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0A3765-6D4C-6720-AF24-EAC3428A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E705-4A53-466C-B28C-1D1576E962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C928A3-E622-E7F3-0C99-728DE616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82DF3B-9DEA-3B8C-3535-B9AFC949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64EF-4C45-40AD-B48B-A26783436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5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BCCAA-4FAE-32BA-5E57-703374A2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7D3E29-5152-E3C9-34A4-25B5D5F63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E705-4A53-466C-B28C-1D1576E962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8CF23B-51BB-DD3F-48A9-FEA4847E9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196565-64A7-635E-9492-BBFE431C2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64EF-4C45-40AD-B48B-A26783436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79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4A7436-374A-40AA-3376-068B54F3E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E705-4A53-466C-B28C-1D1576E962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96BB2B-CFC2-88BE-FC9C-3DFF7DB1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46712E-F909-C197-B3A0-6F3DB604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64EF-4C45-40AD-B48B-A26783436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94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6D86B-5519-7D0C-0912-0A38AFF4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190FE2-340E-E46B-77EF-8A42802BE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123AF6-E34F-411F-3FD3-737D7E39C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F16B10-7DB6-D7C2-F324-E26FE9484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E705-4A53-466C-B28C-1D1576E962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506279-024B-4BC9-1CDA-80A3753C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78CFF8-F329-659F-6B4B-FFAE56BF8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64EF-4C45-40AD-B48B-A26783436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65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E9CEF-10C8-8288-6FF0-32DF94C47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4CA871-C9F4-3D61-5B44-660CB682D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B559F7-13D6-5131-43CA-9E0EC263A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23CBE8-6455-EE35-F9FE-D6B909ACC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E705-4A53-466C-B28C-1D1576E962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FF13B8-D211-C2C2-1BD3-C17903F2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A67785-FE47-067A-83DC-3DE37E28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64EF-4C45-40AD-B48B-A26783436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45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095379-C893-E3D5-A40E-426FFA019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DB67CA-4EA2-3850-3287-6925B7B50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F465C-7073-E59E-6EDE-EC8F227BB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EE705-4A53-466C-B28C-1D1576E962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5077E-B188-C029-AF97-D4DDBDC61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774E64-6C1E-25AD-20CE-D63485C9A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364EF-4C45-40AD-B48B-A26783436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93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>
            <a:extLst>
              <a:ext uri="{FF2B5EF4-FFF2-40B4-BE49-F238E27FC236}">
                <a16:creationId xmlns:a16="http://schemas.microsoft.com/office/drawing/2014/main" id="{26763081-2C43-EC8D-3BAA-204EDDF32A1F}"/>
              </a:ext>
            </a:extLst>
          </p:cNvPr>
          <p:cNvGrpSpPr/>
          <p:nvPr/>
        </p:nvGrpSpPr>
        <p:grpSpPr>
          <a:xfrm>
            <a:off x="434427" y="1494384"/>
            <a:ext cx="7165006" cy="4492735"/>
            <a:chOff x="434427" y="1494384"/>
            <a:chExt cx="7165006" cy="4492735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36A0BC93-23F7-AD03-375F-32B9497D7464}"/>
                </a:ext>
              </a:extLst>
            </p:cNvPr>
            <p:cNvGrpSpPr/>
            <p:nvPr/>
          </p:nvGrpSpPr>
          <p:grpSpPr>
            <a:xfrm>
              <a:off x="434427" y="1494384"/>
              <a:ext cx="7165006" cy="3614329"/>
              <a:chOff x="347870" y="1494384"/>
              <a:chExt cx="7165006" cy="3614329"/>
            </a:xfrm>
          </p:grpSpPr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58628BBE-66E8-F4D3-0AD8-4D4AD0619B14}"/>
                  </a:ext>
                </a:extLst>
              </p:cNvPr>
              <p:cNvSpPr/>
              <p:nvPr/>
            </p:nvSpPr>
            <p:spPr>
              <a:xfrm>
                <a:off x="1345397" y="1494384"/>
                <a:ext cx="3405507" cy="3614329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F3D5E5D-D958-35ED-5248-8AFA77BB9C42}"/>
                  </a:ext>
                </a:extLst>
              </p:cNvPr>
              <p:cNvSpPr/>
              <p:nvPr/>
            </p:nvSpPr>
            <p:spPr>
              <a:xfrm>
                <a:off x="347870" y="2713584"/>
                <a:ext cx="997527" cy="1117600"/>
              </a:xfrm>
              <a:prstGeom prst="rect">
                <a:avLst/>
              </a:prstGeom>
              <a:solidFill>
                <a:srgbClr val="8AC4F2"/>
              </a:solidFill>
              <a:scene3d>
                <a:camera prst="isometricRightUp"/>
                <a:lightRig rig="threePt" dir="t"/>
              </a:scene3d>
              <a:sp3d extrusionH="127000">
                <a:extrusionClr>
                  <a:srgbClr val="8AC4F2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2616CBB-E532-5EA3-938C-BF0538FA7BF9}"/>
                  </a:ext>
                </a:extLst>
              </p:cNvPr>
              <p:cNvSpPr/>
              <p:nvPr/>
            </p:nvSpPr>
            <p:spPr>
              <a:xfrm>
                <a:off x="1555925" y="2713584"/>
                <a:ext cx="997527" cy="1117600"/>
              </a:xfrm>
              <a:prstGeom prst="rect">
                <a:avLst/>
              </a:prstGeom>
              <a:solidFill>
                <a:srgbClr val="F2AC6A"/>
              </a:solidFill>
              <a:scene3d>
                <a:camera prst="isometricRightUp"/>
                <a:lightRig rig="threePt" dir="t"/>
              </a:scene3d>
              <a:sp3d extrusionH="127000">
                <a:extrusionClr>
                  <a:srgbClr val="F2AC6A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EE7DB21-79B2-7BEF-B789-AE5153730805}"/>
                  </a:ext>
                </a:extLst>
              </p:cNvPr>
              <p:cNvSpPr/>
              <p:nvPr/>
            </p:nvSpPr>
            <p:spPr>
              <a:xfrm>
                <a:off x="3266962" y="1752801"/>
                <a:ext cx="997527" cy="1117600"/>
              </a:xfrm>
              <a:prstGeom prst="rect">
                <a:avLst/>
              </a:prstGeom>
              <a:solidFill>
                <a:srgbClr val="8FC571"/>
              </a:solidFill>
              <a:scene3d>
                <a:camera prst="isometricRightUp"/>
                <a:lightRig rig="threePt" dir="t"/>
              </a:scene3d>
              <a:sp3d extrusionH="127000">
                <a:extrusionClr>
                  <a:srgbClr val="8FC57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475E952-FE4E-C9C2-9DF4-27B5746B2D70}"/>
                  </a:ext>
                </a:extLst>
              </p:cNvPr>
              <p:cNvSpPr/>
              <p:nvPr/>
            </p:nvSpPr>
            <p:spPr>
              <a:xfrm>
                <a:off x="3266961" y="3719247"/>
                <a:ext cx="997527" cy="1117600"/>
              </a:xfrm>
              <a:prstGeom prst="rect">
                <a:avLst/>
              </a:prstGeom>
              <a:solidFill>
                <a:srgbClr val="8FC571"/>
              </a:solidFill>
              <a:scene3d>
                <a:camera prst="isometricRightUp"/>
                <a:lightRig rig="threePt" dir="t"/>
              </a:scene3d>
              <a:sp3d extrusionH="127000">
                <a:extrusionClr>
                  <a:srgbClr val="8FC57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D28343F-CA10-ADC0-0A93-56172E95E152}"/>
                  </a:ext>
                </a:extLst>
              </p:cNvPr>
              <p:cNvSpPr/>
              <p:nvPr/>
            </p:nvSpPr>
            <p:spPr>
              <a:xfrm>
                <a:off x="5476762" y="1752801"/>
                <a:ext cx="997527" cy="1117600"/>
              </a:xfrm>
              <a:prstGeom prst="rect">
                <a:avLst/>
              </a:prstGeom>
              <a:solidFill>
                <a:srgbClr val="F2AC6A"/>
              </a:solidFill>
              <a:scene3d>
                <a:camera prst="isometricRightUp"/>
                <a:lightRig rig="threePt" dir="t"/>
              </a:scene3d>
              <a:sp3d extrusionH="127000">
                <a:extrusionClr>
                  <a:srgbClr val="F2AC6A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F995049-AE87-F396-1041-798FD70C3293}"/>
                  </a:ext>
                </a:extLst>
              </p:cNvPr>
              <p:cNvSpPr/>
              <p:nvPr/>
            </p:nvSpPr>
            <p:spPr>
              <a:xfrm>
                <a:off x="6515349" y="1752801"/>
                <a:ext cx="997527" cy="1117600"/>
              </a:xfrm>
              <a:prstGeom prst="rect">
                <a:avLst/>
              </a:prstGeom>
              <a:solidFill>
                <a:srgbClr val="8AC4F2"/>
              </a:solidFill>
              <a:scene3d>
                <a:camera prst="isometricRightUp"/>
                <a:lightRig rig="threePt" dir="t"/>
              </a:scene3d>
              <a:sp3d extrusionH="127000">
                <a:extrusionClr>
                  <a:srgbClr val="8AC4F2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B40E72C-0C4D-435B-E4E5-73450E17D714}"/>
                  </a:ext>
                </a:extLst>
              </p:cNvPr>
              <p:cNvSpPr/>
              <p:nvPr/>
            </p:nvSpPr>
            <p:spPr>
              <a:xfrm>
                <a:off x="5476761" y="3719247"/>
                <a:ext cx="997527" cy="1117600"/>
              </a:xfrm>
              <a:prstGeom prst="rect">
                <a:avLst/>
              </a:prstGeom>
              <a:solidFill>
                <a:srgbClr val="F2AC6A"/>
              </a:solidFill>
              <a:scene3d>
                <a:camera prst="isometricRightUp"/>
                <a:lightRig rig="threePt" dir="t"/>
              </a:scene3d>
              <a:sp3d extrusionH="127000">
                <a:extrusionClr>
                  <a:srgbClr val="F2AC6A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FFAD7DE-851E-ABD6-464C-FAACF2CAB90E}"/>
                  </a:ext>
                </a:extLst>
              </p:cNvPr>
              <p:cNvSpPr/>
              <p:nvPr/>
            </p:nvSpPr>
            <p:spPr>
              <a:xfrm>
                <a:off x="6515349" y="3719247"/>
                <a:ext cx="997527" cy="1117600"/>
              </a:xfrm>
              <a:prstGeom prst="rect">
                <a:avLst/>
              </a:prstGeom>
              <a:solidFill>
                <a:srgbClr val="8AC4F2"/>
              </a:solidFill>
              <a:scene3d>
                <a:camera prst="isometricRightUp"/>
                <a:lightRig rig="threePt" dir="t"/>
              </a:scene3d>
              <a:sp3d extrusionH="127000">
                <a:extrusionClr>
                  <a:srgbClr val="8AC4F2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B1FF3088-EC25-C241-1D55-C039BB72D151}"/>
                  </a:ext>
                </a:extLst>
              </p:cNvPr>
              <p:cNvCxnSpPr>
                <a:cxnSpLocks/>
                <a:endCxn id="6" idx="1"/>
              </p:cNvCxnSpPr>
              <p:nvPr/>
            </p:nvCxnSpPr>
            <p:spPr>
              <a:xfrm>
                <a:off x="1242391" y="3272384"/>
                <a:ext cx="31353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连接符: 肘形 23">
                <a:extLst>
                  <a:ext uri="{FF2B5EF4-FFF2-40B4-BE49-F238E27FC236}">
                    <a16:creationId xmlns:a16="http://schemas.microsoft.com/office/drawing/2014/main" id="{A7C392FE-29BF-B12C-1FD6-6DD33606F032}"/>
                  </a:ext>
                </a:extLst>
              </p:cNvPr>
              <p:cNvCxnSpPr>
                <a:endCxn id="8" idx="1"/>
              </p:cNvCxnSpPr>
              <p:nvPr/>
            </p:nvCxnSpPr>
            <p:spPr>
              <a:xfrm rot="16200000" flipH="1">
                <a:off x="2273198" y="3284284"/>
                <a:ext cx="1274016" cy="713509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连接符: 肘形 27">
                <a:extLst>
                  <a:ext uri="{FF2B5EF4-FFF2-40B4-BE49-F238E27FC236}">
                    <a16:creationId xmlns:a16="http://schemas.microsoft.com/office/drawing/2014/main" id="{ECBB3704-BC7A-FE83-D9BC-4C9F01CCFCD7}"/>
                  </a:ext>
                </a:extLst>
              </p:cNvPr>
              <p:cNvCxnSpPr>
                <a:cxnSpLocks/>
                <a:endCxn id="7" idx="1"/>
              </p:cNvCxnSpPr>
              <p:nvPr/>
            </p:nvCxnSpPr>
            <p:spPr>
              <a:xfrm rot="5400000" flipH="1" flipV="1">
                <a:off x="2412899" y="2452155"/>
                <a:ext cx="994617" cy="71351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0AC24193-7A88-C6B0-5AF2-0FA995C99A3E}"/>
                  </a:ext>
                </a:extLst>
              </p:cNvPr>
              <p:cNvCxnSpPr/>
              <p:nvPr/>
            </p:nvCxnSpPr>
            <p:spPr>
              <a:xfrm>
                <a:off x="2186609" y="3272383"/>
                <a:ext cx="3668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32C15FBC-36FC-1781-5C89-AFFE953FCD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6321" y="2311601"/>
                <a:ext cx="16104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265F59D9-4DF7-9AE7-2A59-8F3A8ED6B8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6321" y="4242552"/>
                <a:ext cx="16104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DF4D7A01-1BA0-EC13-949F-230765E9C7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321540"/>
                <a:ext cx="4193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83A352EE-92F9-3114-44A3-87EA60E320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4242552"/>
                <a:ext cx="4193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5F1DC70B-B93D-0E76-9E37-0810041F61F0}"/>
                </a:ext>
              </a:extLst>
            </p:cNvPr>
            <p:cNvGrpSpPr/>
            <p:nvPr/>
          </p:nvGrpSpPr>
          <p:grpSpPr>
            <a:xfrm>
              <a:off x="1645695" y="5673485"/>
              <a:ext cx="4742470" cy="313634"/>
              <a:chOff x="646044" y="5505208"/>
              <a:chExt cx="4742470" cy="313634"/>
            </a:xfrm>
          </p:grpSpPr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5AD9FDC9-8E63-E116-A2C8-3F09C17BD6F5}"/>
                  </a:ext>
                </a:extLst>
              </p:cNvPr>
              <p:cNvGrpSpPr/>
              <p:nvPr/>
            </p:nvGrpSpPr>
            <p:grpSpPr>
              <a:xfrm>
                <a:off x="646044" y="5505208"/>
                <a:ext cx="1196880" cy="313634"/>
                <a:chOff x="646044" y="5510696"/>
                <a:chExt cx="1196880" cy="313634"/>
              </a:xfrm>
            </p:grpSpPr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EE63DDA7-0CAC-FAF9-252D-BD077C9E0769}"/>
                    </a:ext>
                  </a:extLst>
                </p:cNvPr>
                <p:cNvSpPr/>
                <p:nvPr/>
              </p:nvSpPr>
              <p:spPr>
                <a:xfrm>
                  <a:off x="646044" y="5555254"/>
                  <a:ext cx="401750" cy="202566"/>
                </a:xfrm>
                <a:prstGeom prst="rect">
                  <a:avLst/>
                </a:prstGeom>
                <a:solidFill>
                  <a:srgbClr val="8AC4F2"/>
                </a:solidFill>
                <a:ln>
                  <a:solidFill>
                    <a:srgbClr val="8AC4F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F7D813A9-B5D3-3059-7880-ACC4302BA665}"/>
                    </a:ext>
                  </a:extLst>
                </p:cNvPr>
                <p:cNvSpPr txBox="1"/>
                <p:nvPr/>
              </p:nvSpPr>
              <p:spPr>
                <a:xfrm>
                  <a:off x="1047794" y="5510696"/>
                  <a:ext cx="795130" cy="3136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rPr>
                    <a:t>Feature</a:t>
                  </a:r>
                </a:p>
              </p:txBody>
            </p:sp>
          </p:grp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F944EAB8-CDC7-10F2-D12D-7F1675F53741}"/>
                  </a:ext>
                </a:extLst>
              </p:cNvPr>
              <p:cNvGrpSpPr/>
              <p:nvPr/>
            </p:nvGrpSpPr>
            <p:grpSpPr>
              <a:xfrm>
                <a:off x="2181773" y="5508137"/>
                <a:ext cx="1433946" cy="307777"/>
                <a:chOff x="646044" y="5510696"/>
                <a:chExt cx="1433946" cy="307777"/>
              </a:xfrm>
            </p:grpSpPr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9CBD811F-12B3-8A45-033C-5BF2FBCA4DEF}"/>
                    </a:ext>
                  </a:extLst>
                </p:cNvPr>
                <p:cNvSpPr/>
                <p:nvPr/>
              </p:nvSpPr>
              <p:spPr>
                <a:xfrm>
                  <a:off x="646044" y="5555254"/>
                  <a:ext cx="401750" cy="202566"/>
                </a:xfrm>
                <a:prstGeom prst="rect">
                  <a:avLst/>
                </a:prstGeom>
                <a:solidFill>
                  <a:srgbClr val="F2AC6A"/>
                </a:solidFill>
                <a:ln>
                  <a:solidFill>
                    <a:srgbClr val="F2AC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A3467A1A-4A51-E4BD-2D43-3C6CBEEE0D38}"/>
                    </a:ext>
                  </a:extLst>
                </p:cNvPr>
                <p:cNvSpPr txBox="1"/>
                <p:nvPr/>
              </p:nvSpPr>
              <p:spPr>
                <a:xfrm>
                  <a:off x="1047793" y="5510696"/>
                  <a:ext cx="103219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rPr>
                    <a:t>1 x 1 Conv</a:t>
                  </a:r>
                </a:p>
              </p:txBody>
            </p:sp>
          </p:grp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65888340-CB61-6D75-911D-0AA4AA3BAD84}"/>
                  </a:ext>
                </a:extLst>
              </p:cNvPr>
              <p:cNvGrpSpPr/>
              <p:nvPr/>
            </p:nvGrpSpPr>
            <p:grpSpPr>
              <a:xfrm>
                <a:off x="3954568" y="5508137"/>
                <a:ext cx="1433946" cy="307777"/>
                <a:chOff x="646044" y="5510696"/>
                <a:chExt cx="1433946" cy="307777"/>
              </a:xfrm>
            </p:grpSpPr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8A98E4E8-DCD6-CA84-72B5-9334940DFD0D}"/>
                    </a:ext>
                  </a:extLst>
                </p:cNvPr>
                <p:cNvSpPr/>
                <p:nvPr/>
              </p:nvSpPr>
              <p:spPr>
                <a:xfrm>
                  <a:off x="646044" y="5555254"/>
                  <a:ext cx="401750" cy="202566"/>
                </a:xfrm>
                <a:prstGeom prst="rect">
                  <a:avLst/>
                </a:prstGeom>
                <a:solidFill>
                  <a:srgbClr val="8FC571"/>
                </a:solidFill>
                <a:ln>
                  <a:solidFill>
                    <a:srgbClr val="8FC57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F079097D-0762-3835-3A3D-560BF6A777D7}"/>
                    </a:ext>
                  </a:extLst>
                </p:cNvPr>
                <p:cNvSpPr txBox="1"/>
                <p:nvPr/>
              </p:nvSpPr>
              <p:spPr>
                <a:xfrm>
                  <a:off x="1047793" y="5510696"/>
                  <a:ext cx="103219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rPr>
                    <a:t>3 x 3 Conv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2406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>
            <a:extLst>
              <a:ext uri="{FF2B5EF4-FFF2-40B4-BE49-F238E27FC236}">
                <a16:creationId xmlns:a16="http://schemas.microsoft.com/office/drawing/2014/main" id="{C4AE4106-F2B6-E6C3-96A1-0744762B217A}"/>
              </a:ext>
            </a:extLst>
          </p:cNvPr>
          <p:cNvSpPr/>
          <p:nvPr/>
        </p:nvSpPr>
        <p:spPr>
          <a:xfrm>
            <a:off x="8076591" y="2731425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307DE3A2-12F7-E223-9816-471B287D62EE}"/>
              </a:ext>
            </a:extLst>
          </p:cNvPr>
          <p:cNvSpPr/>
          <p:nvPr/>
        </p:nvSpPr>
        <p:spPr>
          <a:xfrm>
            <a:off x="8076591" y="2830231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BFCEA3F6-F3E3-336E-0085-1ECE1F18BF32}"/>
              </a:ext>
            </a:extLst>
          </p:cNvPr>
          <p:cNvSpPr/>
          <p:nvPr/>
        </p:nvSpPr>
        <p:spPr>
          <a:xfrm>
            <a:off x="8076591" y="292903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D0903E68-A9DE-E185-ADAF-6611DE932DF3}"/>
              </a:ext>
            </a:extLst>
          </p:cNvPr>
          <p:cNvGrpSpPr/>
          <p:nvPr/>
        </p:nvGrpSpPr>
        <p:grpSpPr>
          <a:xfrm>
            <a:off x="387602" y="359233"/>
            <a:ext cx="10866330" cy="5406076"/>
            <a:chOff x="424548" y="313051"/>
            <a:chExt cx="10866330" cy="5406076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66150D9D-4940-C36C-41C4-A93697F7E840}"/>
                </a:ext>
              </a:extLst>
            </p:cNvPr>
            <p:cNvGrpSpPr/>
            <p:nvPr/>
          </p:nvGrpSpPr>
          <p:grpSpPr>
            <a:xfrm>
              <a:off x="3060783" y="1076366"/>
              <a:ext cx="3173186" cy="2971802"/>
              <a:chOff x="3060783" y="1076366"/>
              <a:chExt cx="3173186" cy="2971802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D85A169-86C2-851F-FBB9-FA9736190B8F}"/>
                  </a:ext>
                </a:extLst>
              </p:cNvPr>
              <p:cNvSpPr/>
              <p:nvPr/>
            </p:nvSpPr>
            <p:spPr>
              <a:xfrm>
                <a:off x="3719369" y="1076366"/>
                <a:ext cx="2514600" cy="5551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block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C1DECF8-4608-9178-5F93-C068662CEBBC}"/>
                  </a:ext>
                </a:extLst>
              </p:cNvPr>
              <p:cNvSpPr/>
              <p:nvPr/>
            </p:nvSpPr>
            <p:spPr>
              <a:xfrm>
                <a:off x="3719369" y="1881909"/>
                <a:ext cx="2514600" cy="5551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RepBlock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左大括号 26">
                <a:extLst>
                  <a:ext uri="{FF2B5EF4-FFF2-40B4-BE49-F238E27FC236}">
                    <a16:creationId xmlns:a16="http://schemas.microsoft.com/office/drawing/2014/main" id="{C8F9E352-558D-320B-13E0-01AE28A0D5F1}"/>
                  </a:ext>
                </a:extLst>
              </p:cNvPr>
              <p:cNvSpPr/>
              <p:nvPr/>
            </p:nvSpPr>
            <p:spPr>
              <a:xfrm>
                <a:off x="3403683" y="1076366"/>
                <a:ext cx="315686" cy="1360714"/>
              </a:xfrm>
              <a:prstGeom prst="leftBrac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2CA3E546-20EC-6C6C-8577-16A6A1BCAA96}"/>
                  </a:ext>
                </a:extLst>
              </p:cNvPr>
              <p:cNvCxnSpPr>
                <a:stCxn id="12" idx="3"/>
                <a:endCxn id="27" idx="1"/>
              </p:cNvCxnSpPr>
              <p:nvPr/>
            </p:nvCxnSpPr>
            <p:spPr>
              <a:xfrm flipV="1">
                <a:off x="3060783" y="1756723"/>
                <a:ext cx="342900" cy="1251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EB71CE23-1BDB-DAE5-0B80-81646FCD655D}"/>
                  </a:ext>
                </a:extLst>
              </p:cNvPr>
              <p:cNvCxnSpPr>
                <a:stCxn id="16" idx="3"/>
                <a:endCxn id="27" idx="1"/>
              </p:cNvCxnSpPr>
              <p:nvPr/>
            </p:nvCxnSpPr>
            <p:spPr>
              <a:xfrm flipV="1">
                <a:off x="3060783" y="1756723"/>
                <a:ext cx="342900" cy="120831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4BAE87AA-83C3-BD80-BFE5-949017213757}"/>
                  </a:ext>
                </a:extLst>
              </p:cNvPr>
              <p:cNvCxnSpPr>
                <a:stCxn id="17" idx="3"/>
                <a:endCxn id="27" idx="1"/>
              </p:cNvCxnSpPr>
              <p:nvPr/>
            </p:nvCxnSpPr>
            <p:spPr>
              <a:xfrm flipV="1">
                <a:off x="3060783" y="1756723"/>
                <a:ext cx="342900" cy="229144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8E901C6A-4586-D283-5E7C-CC70F1789AFC}"/>
                </a:ext>
              </a:extLst>
            </p:cNvPr>
            <p:cNvGrpSpPr/>
            <p:nvPr/>
          </p:nvGrpSpPr>
          <p:grpSpPr>
            <a:xfrm>
              <a:off x="3060783" y="3520210"/>
              <a:ext cx="3208565" cy="2166257"/>
              <a:chOff x="3060783" y="3520210"/>
              <a:chExt cx="3208565" cy="2166257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66B6D60-47F2-FE89-DF53-3C1359132AE6}"/>
                  </a:ext>
                </a:extLst>
              </p:cNvPr>
              <p:cNvSpPr/>
              <p:nvPr/>
            </p:nvSpPr>
            <p:spPr>
              <a:xfrm>
                <a:off x="3754748" y="3520210"/>
                <a:ext cx="2514600" cy="5551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block(conv1)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B59CDA94-E5A3-F0EB-797F-15B0CBCDD83E}"/>
                  </a:ext>
                </a:extLst>
              </p:cNvPr>
              <p:cNvSpPr/>
              <p:nvPr/>
            </p:nvSpPr>
            <p:spPr>
              <a:xfrm>
                <a:off x="3754748" y="4325753"/>
                <a:ext cx="2514600" cy="5551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RepBlock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56754AC-DD98-CD09-9E9F-B15C88A659E3}"/>
                  </a:ext>
                </a:extLst>
              </p:cNvPr>
              <p:cNvSpPr/>
              <p:nvPr/>
            </p:nvSpPr>
            <p:spPr>
              <a:xfrm>
                <a:off x="3754748" y="5131296"/>
                <a:ext cx="2514600" cy="5551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SimSPPF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左大括号 35">
                <a:extLst>
                  <a:ext uri="{FF2B5EF4-FFF2-40B4-BE49-F238E27FC236}">
                    <a16:creationId xmlns:a16="http://schemas.microsoft.com/office/drawing/2014/main" id="{ECF46C75-DF60-B145-561A-B1A2B09605EE}"/>
                  </a:ext>
                </a:extLst>
              </p:cNvPr>
              <p:cNvSpPr/>
              <p:nvPr/>
            </p:nvSpPr>
            <p:spPr>
              <a:xfrm>
                <a:off x="3379192" y="3520210"/>
                <a:ext cx="342900" cy="2166257"/>
              </a:xfrm>
              <a:prstGeom prst="leftBrac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1D0D79E0-C811-AE96-D832-8CB10473CBD3}"/>
                  </a:ext>
                </a:extLst>
              </p:cNvPr>
              <p:cNvCxnSpPr>
                <a:cxnSpLocks/>
                <a:stCxn id="18" idx="3"/>
                <a:endCxn id="36" idx="1"/>
              </p:cNvCxnSpPr>
              <p:nvPr/>
            </p:nvCxnSpPr>
            <p:spPr>
              <a:xfrm flipV="1">
                <a:off x="3060783" y="4603339"/>
                <a:ext cx="318409" cy="5279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03339B92-9DCF-77D8-9D3D-58505A1233B9}"/>
                </a:ext>
              </a:extLst>
            </p:cNvPr>
            <p:cNvGrpSpPr/>
            <p:nvPr/>
          </p:nvGrpSpPr>
          <p:grpSpPr>
            <a:xfrm>
              <a:off x="6233969" y="1353951"/>
              <a:ext cx="5056909" cy="2209805"/>
              <a:chOff x="6233969" y="1353951"/>
              <a:chExt cx="5056909" cy="2209805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32FBF26-3020-ACB6-2AE9-D39AD5D07455}"/>
                  </a:ext>
                </a:extLst>
              </p:cNvPr>
              <p:cNvSpPr/>
              <p:nvPr/>
            </p:nvSpPr>
            <p:spPr>
              <a:xfrm>
                <a:off x="6859900" y="1353951"/>
                <a:ext cx="2514600" cy="5551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block(conv1)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B55256E-A296-4C0A-F5B1-9F987B04C184}"/>
                  </a:ext>
                </a:extLst>
              </p:cNvPr>
              <p:cNvSpPr/>
              <p:nvPr/>
            </p:nvSpPr>
            <p:spPr>
              <a:xfrm>
                <a:off x="6859900" y="2132282"/>
                <a:ext cx="2514600" cy="5551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block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482B70CA-C3E5-76E3-C843-F01A9C6636A2}"/>
                  </a:ext>
                </a:extLst>
              </p:cNvPr>
              <p:cNvSpPr/>
              <p:nvPr/>
            </p:nvSpPr>
            <p:spPr>
              <a:xfrm>
                <a:off x="6859900" y="3008585"/>
                <a:ext cx="2514600" cy="5551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block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左大括号 38">
                <a:extLst>
                  <a:ext uri="{FF2B5EF4-FFF2-40B4-BE49-F238E27FC236}">
                    <a16:creationId xmlns:a16="http://schemas.microsoft.com/office/drawing/2014/main" id="{F88D7676-328A-D16D-BEA2-4552499A4E15}"/>
                  </a:ext>
                </a:extLst>
              </p:cNvPr>
              <p:cNvSpPr/>
              <p:nvPr/>
            </p:nvSpPr>
            <p:spPr>
              <a:xfrm>
                <a:off x="6473456" y="1353951"/>
                <a:ext cx="342900" cy="2204358"/>
              </a:xfrm>
              <a:prstGeom prst="leftBrac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04A70FCF-B691-ED38-239C-95E49000C4D7}"/>
                  </a:ext>
                </a:extLst>
              </p:cNvPr>
              <p:cNvCxnSpPr>
                <a:stCxn id="15" idx="3"/>
                <a:endCxn id="39" idx="1"/>
              </p:cNvCxnSpPr>
              <p:nvPr/>
            </p:nvCxnSpPr>
            <p:spPr>
              <a:xfrm>
                <a:off x="6233969" y="2159495"/>
                <a:ext cx="239487" cy="29663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右大括号 46">
                <a:extLst>
                  <a:ext uri="{FF2B5EF4-FFF2-40B4-BE49-F238E27FC236}">
                    <a16:creationId xmlns:a16="http://schemas.microsoft.com/office/drawing/2014/main" id="{DE8353AD-FB4A-9456-28FA-C28A78DF02D9}"/>
                  </a:ext>
                </a:extLst>
              </p:cNvPr>
              <p:cNvSpPr/>
              <p:nvPr/>
            </p:nvSpPr>
            <p:spPr>
              <a:xfrm>
                <a:off x="9374500" y="2132282"/>
                <a:ext cx="315686" cy="1426027"/>
              </a:xfrm>
              <a:prstGeom prst="rightBrac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90573A2-F35A-2066-13C4-D395CB9808C9}"/>
                  </a:ext>
                </a:extLst>
              </p:cNvPr>
              <p:cNvSpPr/>
              <p:nvPr/>
            </p:nvSpPr>
            <p:spPr>
              <a:xfrm>
                <a:off x="9690186" y="2641437"/>
                <a:ext cx="1600692" cy="3211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num_repeats</a:t>
                </a:r>
              </a:p>
            </p:txBody>
          </p:sp>
        </p:grp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6C302C77-817B-DD62-8C42-4C283FFF4BD8}"/>
                </a:ext>
              </a:extLst>
            </p:cNvPr>
            <p:cNvGrpSpPr/>
            <p:nvPr/>
          </p:nvGrpSpPr>
          <p:grpSpPr>
            <a:xfrm>
              <a:off x="424548" y="313051"/>
              <a:ext cx="2744517" cy="5406076"/>
              <a:chOff x="424548" y="313051"/>
              <a:chExt cx="2744517" cy="5406076"/>
            </a:xfrm>
          </p:grpSpPr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E2C15EA7-C8BB-8954-5ACA-B0E93A0DFEC9}"/>
                  </a:ext>
                </a:extLst>
              </p:cNvPr>
              <p:cNvSpPr/>
              <p:nvPr/>
            </p:nvSpPr>
            <p:spPr>
              <a:xfrm>
                <a:off x="424548" y="313051"/>
                <a:ext cx="2744517" cy="5406076"/>
              </a:xfrm>
              <a:prstGeom prst="roundRect">
                <a:avLst/>
              </a:prstGeom>
              <a:solidFill>
                <a:srgbClr val="8FC57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E2F1C69-1B50-F6AD-AE4C-33CD22DF8884}"/>
                  </a:ext>
                </a:extLst>
              </p:cNvPr>
              <p:cNvSpPr/>
              <p:nvPr/>
            </p:nvSpPr>
            <p:spPr>
              <a:xfrm>
                <a:off x="546183" y="521195"/>
                <a:ext cx="2514600" cy="5551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block(stem)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4CE85DA-2055-3B27-59FD-4CFE3BCF760A}"/>
                  </a:ext>
                </a:extLst>
              </p:cNvPr>
              <p:cNvSpPr/>
              <p:nvPr/>
            </p:nvSpPr>
            <p:spPr>
              <a:xfrm>
                <a:off x="546183" y="1604324"/>
                <a:ext cx="2514600" cy="5551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ERBlock_2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1DD1990-8BB2-AF27-5143-0B1CCE91D527}"/>
                  </a:ext>
                </a:extLst>
              </p:cNvPr>
              <p:cNvSpPr/>
              <p:nvPr/>
            </p:nvSpPr>
            <p:spPr>
              <a:xfrm>
                <a:off x="546183" y="2687453"/>
                <a:ext cx="2514600" cy="5551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ERBlock_3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BCD72E0-1A67-30DB-EF14-640D3779E545}"/>
                  </a:ext>
                </a:extLst>
              </p:cNvPr>
              <p:cNvSpPr/>
              <p:nvPr/>
            </p:nvSpPr>
            <p:spPr>
              <a:xfrm>
                <a:off x="546183" y="3770582"/>
                <a:ext cx="2514600" cy="5551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ERBlock_4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2B96744-DA0B-99EA-CD98-74EE0C97FA7A}"/>
                  </a:ext>
                </a:extLst>
              </p:cNvPr>
              <p:cNvSpPr/>
              <p:nvPr/>
            </p:nvSpPr>
            <p:spPr>
              <a:xfrm>
                <a:off x="546183" y="4853711"/>
                <a:ext cx="2514600" cy="5551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ERBlock_5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8F95306C-7759-72EE-ABC2-0380EE6AC4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3422" y="1076366"/>
                <a:ext cx="0" cy="5279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1FC971D5-455F-6C7F-73AD-083FE3A5F9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3422" y="2160318"/>
                <a:ext cx="0" cy="5279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43532F6F-84D4-9E0E-BB4A-E8701FB172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3422" y="3242624"/>
                <a:ext cx="0" cy="5279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>
                <a:extLst>
                  <a:ext uri="{FF2B5EF4-FFF2-40B4-BE49-F238E27FC236}">
                    <a16:creationId xmlns:a16="http://schemas.microsoft.com/office/drawing/2014/main" id="{5261BF7A-EAE0-D97A-506B-1416D24C08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3422" y="4325753"/>
                <a:ext cx="0" cy="5279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F0DB439-D637-2722-87D6-AC0188251A9F}"/>
                </a:ext>
              </a:extLst>
            </p:cNvPr>
            <p:cNvSpPr/>
            <p:nvPr/>
          </p:nvSpPr>
          <p:spPr>
            <a:xfrm>
              <a:off x="6377050" y="4401871"/>
              <a:ext cx="4913828" cy="1194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注解：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(  )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内部是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yolov6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给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block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起的别名；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block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就是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RepVGGBlock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；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num_repeats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是指重复次数。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ERBlock_2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、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ERBlock_3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、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ERBlock_4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的区别在于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num_repeats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的不同。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ERBlock_5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则多了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SimSPPF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。</a:t>
              </a: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BFE012E8-A155-F412-7E1F-39AE1FB761A9}"/>
                </a:ext>
              </a:extLst>
            </p:cNvPr>
            <p:cNvSpPr/>
            <p:nvPr/>
          </p:nvSpPr>
          <p:spPr>
            <a:xfrm>
              <a:off x="3550642" y="341662"/>
              <a:ext cx="3412673" cy="3139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A3069"/>
                  </a:solidFill>
                  <a:effectLst/>
                  <a:uLnTx/>
                  <a:uFillTx/>
                  <a:latin typeface="ui-monospace"/>
                  <a:ea typeface="等线" panose="02010600030101010101" pitchFamily="2" charset="-122"/>
                  <a:cs typeface="+mn-cs"/>
                </a:rPr>
                <a:t>EfficientRep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950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FDF5F70-02B9-6895-E7A8-C95A61B8F7B2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9677259" y="2079961"/>
            <a:ext cx="0" cy="296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03131007-6845-C900-FA69-C0E5DDCBB0E7}"/>
              </a:ext>
            </a:extLst>
          </p:cNvPr>
          <p:cNvGrpSpPr/>
          <p:nvPr/>
        </p:nvGrpSpPr>
        <p:grpSpPr>
          <a:xfrm>
            <a:off x="315971" y="501204"/>
            <a:ext cx="10866330" cy="5408055"/>
            <a:chOff x="315971" y="501204"/>
            <a:chExt cx="10866330" cy="5408055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6C302C77-817B-DD62-8C42-4C283FFF4BD8}"/>
                </a:ext>
              </a:extLst>
            </p:cNvPr>
            <p:cNvGrpSpPr/>
            <p:nvPr/>
          </p:nvGrpSpPr>
          <p:grpSpPr>
            <a:xfrm>
              <a:off x="315971" y="503183"/>
              <a:ext cx="2744517" cy="5406076"/>
              <a:chOff x="424548" y="313051"/>
              <a:chExt cx="2744517" cy="5406076"/>
            </a:xfrm>
          </p:grpSpPr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E2C15EA7-C8BB-8954-5ACA-B0E93A0DFEC9}"/>
                  </a:ext>
                </a:extLst>
              </p:cNvPr>
              <p:cNvSpPr/>
              <p:nvPr/>
            </p:nvSpPr>
            <p:spPr>
              <a:xfrm>
                <a:off x="424548" y="313051"/>
                <a:ext cx="2744517" cy="5406076"/>
              </a:xfrm>
              <a:prstGeom prst="roundRect">
                <a:avLst/>
              </a:prstGeom>
              <a:solidFill>
                <a:srgbClr val="8FC57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E2F1C69-1B50-F6AD-AE4C-33CD22DF8884}"/>
                  </a:ext>
                </a:extLst>
              </p:cNvPr>
              <p:cNvSpPr/>
              <p:nvPr/>
            </p:nvSpPr>
            <p:spPr>
              <a:xfrm>
                <a:off x="546183" y="521195"/>
                <a:ext cx="2514600" cy="5551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block(stem)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4CE85DA-2055-3B27-59FD-4CFE3BCF760A}"/>
                  </a:ext>
                </a:extLst>
              </p:cNvPr>
              <p:cNvSpPr/>
              <p:nvPr/>
            </p:nvSpPr>
            <p:spPr>
              <a:xfrm>
                <a:off x="546183" y="1604324"/>
                <a:ext cx="2514600" cy="5551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ERBlock_2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1DD1990-8BB2-AF27-5143-0B1CCE91D527}"/>
                  </a:ext>
                </a:extLst>
              </p:cNvPr>
              <p:cNvSpPr/>
              <p:nvPr/>
            </p:nvSpPr>
            <p:spPr>
              <a:xfrm>
                <a:off x="546183" y="2687453"/>
                <a:ext cx="2514600" cy="5551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ERBlock_3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BCD72E0-1A67-30DB-EF14-640D3779E545}"/>
                  </a:ext>
                </a:extLst>
              </p:cNvPr>
              <p:cNvSpPr/>
              <p:nvPr/>
            </p:nvSpPr>
            <p:spPr>
              <a:xfrm>
                <a:off x="546183" y="3770582"/>
                <a:ext cx="2514600" cy="5551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ERBlock_4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2B96744-DA0B-99EA-CD98-74EE0C97FA7A}"/>
                  </a:ext>
                </a:extLst>
              </p:cNvPr>
              <p:cNvSpPr/>
              <p:nvPr/>
            </p:nvSpPr>
            <p:spPr>
              <a:xfrm>
                <a:off x="546183" y="4853711"/>
                <a:ext cx="2514600" cy="5551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ERBlock_5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8F95306C-7759-72EE-ABC2-0380EE6AC4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3422" y="1076366"/>
                <a:ext cx="0" cy="5279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1FC971D5-455F-6C7F-73AD-083FE3A5F9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3422" y="2160318"/>
                <a:ext cx="0" cy="5279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43532F6F-84D4-9E0E-BB4A-E8701FB172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3422" y="3242624"/>
                <a:ext cx="0" cy="5279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>
                <a:extLst>
                  <a:ext uri="{FF2B5EF4-FFF2-40B4-BE49-F238E27FC236}">
                    <a16:creationId xmlns:a16="http://schemas.microsoft.com/office/drawing/2014/main" id="{5261BF7A-EAE0-D97A-506B-1416D24C08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3422" y="4325753"/>
                <a:ext cx="0" cy="5279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F0DB439-D637-2722-87D6-AC0188251A9F}"/>
                </a:ext>
              </a:extLst>
            </p:cNvPr>
            <p:cNvSpPr/>
            <p:nvPr/>
          </p:nvSpPr>
          <p:spPr>
            <a:xfrm>
              <a:off x="6268473" y="4592003"/>
              <a:ext cx="4913828" cy="1194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注解：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(  )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内部是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yolov6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给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block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起的别名；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block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就是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RepVGGBlock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；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ERBlock_2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、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ERBlock_3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、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ERBlock_4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的区别在于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RepBlock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的不同。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ERBlock_5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则多了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channel_merge_layer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。</a:t>
              </a: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BFE012E8-A155-F412-7E1F-39AE1FB761A9}"/>
                </a:ext>
              </a:extLst>
            </p:cNvPr>
            <p:cNvSpPr/>
            <p:nvPr/>
          </p:nvSpPr>
          <p:spPr>
            <a:xfrm>
              <a:off x="4753548" y="501204"/>
              <a:ext cx="1954231" cy="3139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nsolas" panose="020B0609020204030204" pitchFamily="49" charset="0"/>
                  <a:ea typeface="等线" panose="02010600030101010101" pitchFamily="2" charset="-122"/>
                  <a:cs typeface="+mn-cs"/>
                </a:rPr>
                <a:t>CSPBepBackbone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5DE78290-6CAC-10AB-7786-5847E60543F5}"/>
                </a:ext>
              </a:extLst>
            </p:cNvPr>
            <p:cNvGrpSpPr/>
            <p:nvPr/>
          </p:nvGrpSpPr>
          <p:grpSpPr>
            <a:xfrm>
              <a:off x="6125392" y="1539961"/>
              <a:ext cx="4451867" cy="2208480"/>
              <a:chOff x="6125392" y="1539961"/>
              <a:chExt cx="4451867" cy="2208480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54A7C2CE-E506-2CD2-3D0F-9CDF9B7E6CF5}"/>
                  </a:ext>
                </a:extLst>
              </p:cNvPr>
              <p:cNvSpPr/>
              <p:nvPr/>
            </p:nvSpPr>
            <p:spPr>
              <a:xfrm>
                <a:off x="7471323" y="2466262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c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32FBF26-3020-ACB6-2AE9-D39AD5D07455}"/>
                  </a:ext>
                </a:extLst>
              </p:cNvPr>
              <p:cNvSpPr/>
              <p:nvPr/>
            </p:nvSpPr>
            <p:spPr>
              <a:xfrm>
                <a:off x="6751323" y="1544083"/>
                <a:ext cx="1800000" cy="54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1x1</a:t>
                </a:r>
                <a:r>
                  <a: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cv1 channels/2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B55256E-A296-4C0A-F5B1-9F987B04C184}"/>
                  </a:ext>
                </a:extLst>
              </p:cNvPr>
              <p:cNvSpPr/>
              <p:nvPr/>
            </p:nvSpPr>
            <p:spPr>
              <a:xfrm>
                <a:off x="8777259" y="1539961"/>
                <a:ext cx="1800000" cy="54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1x1 cv2 channels/2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482B70CA-C3E5-76E3-C843-F01A9C6636A2}"/>
                  </a:ext>
                </a:extLst>
              </p:cNvPr>
              <p:cNvSpPr/>
              <p:nvPr/>
            </p:nvSpPr>
            <p:spPr>
              <a:xfrm>
                <a:off x="8777259" y="2376262"/>
                <a:ext cx="1800000" cy="54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RepBlock channels/2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左大括号 38">
                <a:extLst>
                  <a:ext uri="{FF2B5EF4-FFF2-40B4-BE49-F238E27FC236}">
                    <a16:creationId xmlns:a16="http://schemas.microsoft.com/office/drawing/2014/main" id="{F88D7676-328A-D16D-BEA2-4552499A4E15}"/>
                  </a:ext>
                </a:extLst>
              </p:cNvPr>
              <p:cNvSpPr/>
              <p:nvPr/>
            </p:nvSpPr>
            <p:spPr>
              <a:xfrm>
                <a:off x="6364879" y="1544083"/>
                <a:ext cx="342900" cy="2204358"/>
              </a:xfrm>
              <a:prstGeom prst="leftBrac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04A70FCF-B691-ED38-239C-95E49000C4D7}"/>
                  </a:ext>
                </a:extLst>
              </p:cNvPr>
              <p:cNvCxnSpPr>
                <a:cxnSpLocks/>
                <a:stCxn id="15" idx="3"/>
                <a:endCxn id="39" idx="1"/>
              </p:cNvCxnSpPr>
              <p:nvPr/>
            </p:nvCxnSpPr>
            <p:spPr>
              <a:xfrm>
                <a:off x="6125392" y="2349627"/>
                <a:ext cx="239487" cy="29663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7289ED05-419A-FA86-5A2E-5DD3C7CE1C15}"/>
                  </a:ext>
                </a:extLst>
              </p:cNvPr>
              <p:cNvCxnSpPr>
                <a:stCxn id="23" idx="2"/>
                <a:endCxn id="4" idx="0"/>
              </p:cNvCxnSpPr>
              <p:nvPr/>
            </p:nvCxnSpPr>
            <p:spPr>
              <a:xfrm>
                <a:off x="7651323" y="2084083"/>
                <a:ext cx="0" cy="3821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ED1873D9-9C53-E504-DB40-3CB8B13079A5}"/>
                  </a:ext>
                </a:extLst>
              </p:cNvPr>
              <p:cNvCxnSpPr>
                <a:stCxn id="26" idx="1"/>
                <a:endCxn id="4" idx="6"/>
              </p:cNvCxnSpPr>
              <p:nvPr/>
            </p:nvCxnSpPr>
            <p:spPr>
              <a:xfrm flipH="1">
                <a:off x="7831323" y="2646262"/>
                <a:ext cx="9459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70F9DB48-8F01-8789-CF09-328D217BD364}"/>
                  </a:ext>
                </a:extLst>
              </p:cNvPr>
              <p:cNvSpPr/>
              <p:nvPr/>
            </p:nvSpPr>
            <p:spPr>
              <a:xfrm>
                <a:off x="6751323" y="3174242"/>
                <a:ext cx="1800000" cy="54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1x1</a:t>
                </a:r>
                <a:r>
                  <a: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cv1 channels/2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8DC69101-60F0-CBA1-02A2-FFA9E2DB4E2A}"/>
                  </a:ext>
                </a:extLst>
              </p:cNvPr>
              <p:cNvCxnSpPr>
                <a:stCxn id="4" idx="4"/>
                <a:endCxn id="34" idx="0"/>
              </p:cNvCxnSpPr>
              <p:nvPr/>
            </p:nvCxnSpPr>
            <p:spPr>
              <a:xfrm>
                <a:off x="7651323" y="2826262"/>
                <a:ext cx="0" cy="3479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E772B912-0481-D64E-3792-DDB953F29191}"/>
                </a:ext>
              </a:extLst>
            </p:cNvPr>
            <p:cNvGrpSpPr/>
            <p:nvPr/>
          </p:nvGrpSpPr>
          <p:grpSpPr>
            <a:xfrm>
              <a:off x="2952206" y="1266498"/>
              <a:ext cx="3173186" cy="2971802"/>
              <a:chOff x="2952206" y="1266498"/>
              <a:chExt cx="3173186" cy="2971802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D85A169-86C2-851F-FBB9-FA9736190B8F}"/>
                  </a:ext>
                </a:extLst>
              </p:cNvPr>
              <p:cNvSpPr/>
              <p:nvPr/>
            </p:nvSpPr>
            <p:spPr>
              <a:xfrm>
                <a:off x="3610792" y="1266498"/>
                <a:ext cx="2514600" cy="5551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block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C1DECF8-4608-9178-5F93-C068662CEBBC}"/>
                  </a:ext>
                </a:extLst>
              </p:cNvPr>
              <p:cNvSpPr/>
              <p:nvPr/>
            </p:nvSpPr>
            <p:spPr>
              <a:xfrm>
                <a:off x="3610792" y="2072041"/>
                <a:ext cx="2514600" cy="5551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BepC3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左大括号 26">
                <a:extLst>
                  <a:ext uri="{FF2B5EF4-FFF2-40B4-BE49-F238E27FC236}">
                    <a16:creationId xmlns:a16="http://schemas.microsoft.com/office/drawing/2014/main" id="{C8F9E352-558D-320B-13E0-01AE28A0D5F1}"/>
                  </a:ext>
                </a:extLst>
              </p:cNvPr>
              <p:cNvSpPr/>
              <p:nvPr/>
            </p:nvSpPr>
            <p:spPr>
              <a:xfrm>
                <a:off x="3295106" y="1266498"/>
                <a:ext cx="315686" cy="1360714"/>
              </a:xfrm>
              <a:prstGeom prst="leftBrac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C7B71CC1-23DB-985B-6E83-A6D3F0DFC372}"/>
                  </a:ext>
                </a:extLst>
              </p:cNvPr>
              <p:cNvCxnSpPr>
                <a:stCxn id="13" idx="2"/>
                <a:endCxn id="15" idx="0"/>
              </p:cNvCxnSpPr>
              <p:nvPr/>
            </p:nvCxnSpPr>
            <p:spPr>
              <a:xfrm>
                <a:off x="4868092" y="1821669"/>
                <a:ext cx="0" cy="2503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4BAE87AA-83C3-BD80-BFE5-949017213757}"/>
                  </a:ext>
                </a:extLst>
              </p:cNvPr>
              <p:cNvCxnSpPr>
                <a:cxnSpLocks/>
                <a:stCxn id="17" idx="3"/>
                <a:endCxn id="27" idx="1"/>
              </p:cNvCxnSpPr>
              <p:nvPr/>
            </p:nvCxnSpPr>
            <p:spPr>
              <a:xfrm flipV="1">
                <a:off x="2952206" y="1946855"/>
                <a:ext cx="342900" cy="229144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EB71CE23-1BDB-DAE5-0B80-81646FCD655D}"/>
                  </a:ext>
                </a:extLst>
              </p:cNvPr>
              <p:cNvCxnSpPr>
                <a:cxnSpLocks/>
                <a:stCxn id="16" idx="3"/>
                <a:endCxn id="27" idx="1"/>
              </p:cNvCxnSpPr>
              <p:nvPr/>
            </p:nvCxnSpPr>
            <p:spPr>
              <a:xfrm flipV="1">
                <a:off x="2952206" y="1946855"/>
                <a:ext cx="342900" cy="120831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2CA3E546-20EC-6C6C-8577-16A6A1BCAA96}"/>
                  </a:ext>
                </a:extLst>
              </p:cNvPr>
              <p:cNvCxnSpPr>
                <a:cxnSpLocks/>
                <a:stCxn id="12" idx="3"/>
                <a:endCxn id="27" idx="1"/>
              </p:cNvCxnSpPr>
              <p:nvPr/>
            </p:nvCxnSpPr>
            <p:spPr>
              <a:xfrm flipV="1">
                <a:off x="2952206" y="1946855"/>
                <a:ext cx="342900" cy="1251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5DA8D836-E0D1-0C6E-B395-41410F1E9FCF}"/>
                </a:ext>
              </a:extLst>
            </p:cNvPr>
            <p:cNvGrpSpPr/>
            <p:nvPr/>
          </p:nvGrpSpPr>
          <p:grpSpPr>
            <a:xfrm>
              <a:off x="2952206" y="3710342"/>
              <a:ext cx="3208565" cy="2166257"/>
              <a:chOff x="2952206" y="3710342"/>
              <a:chExt cx="3208565" cy="2166257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66B6D60-47F2-FE89-DF53-3C1359132AE6}"/>
                  </a:ext>
                </a:extLst>
              </p:cNvPr>
              <p:cNvSpPr/>
              <p:nvPr/>
            </p:nvSpPr>
            <p:spPr>
              <a:xfrm>
                <a:off x="3646171" y="3710342"/>
                <a:ext cx="2514600" cy="5551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block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B59CDA94-E5A3-F0EB-797F-15B0CBCDD83E}"/>
                  </a:ext>
                </a:extLst>
              </p:cNvPr>
              <p:cNvSpPr/>
              <p:nvPr/>
            </p:nvSpPr>
            <p:spPr>
              <a:xfrm>
                <a:off x="3646171" y="4515885"/>
                <a:ext cx="2514600" cy="5551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BepC3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56754AC-DD98-CD09-9E9F-B15C88A659E3}"/>
                  </a:ext>
                </a:extLst>
              </p:cNvPr>
              <p:cNvSpPr/>
              <p:nvPr/>
            </p:nvSpPr>
            <p:spPr>
              <a:xfrm>
                <a:off x="3646171" y="5321428"/>
                <a:ext cx="2514600" cy="5551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channel_merge_layer</a:t>
                </a: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左大括号 35">
                <a:extLst>
                  <a:ext uri="{FF2B5EF4-FFF2-40B4-BE49-F238E27FC236}">
                    <a16:creationId xmlns:a16="http://schemas.microsoft.com/office/drawing/2014/main" id="{ECF46C75-DF60-B145-561A-B1A2B09605EE}"/>
                  </a:ext>
                </a:extLst>
              </p:cNvPr>
              <p:cNvSpPr/>
              <p:nvPr/>
            </p:nvSpPr>
            <p:spPr>
              <a:xfrm>
                <a:off x="3270615" y="3710342"/>
                <a:ext cx="342900" cy="2166257"/>
              </a:xfrm>
              <a:prstGeom prst="leftBrac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780A6E17-D08E-F751-F06E-1CE575E6B6C3}"/>
                  </a:ext>
                </a:extLst>
              </p:cNvPr>
              <p:cNvCxnSpPr>
                <a:stCxn id="19" idx="2"/>
                <a:endCxn id="21" idx="0"/>
              </p:cNvCxnSpPr>
              <p:nvPr/>
            </p:nvCxnSpPr>
            <p:spPr>
              <a:xfrm>
                <a:off x="4903471" y="4265513"/>
                <a:ext cx="0" cy="2503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16ADB0EA-8853-F3D4-A053-20ED58EB8A15}"/>
                  </a:ext>
                </a:extLst>
              </p:cNvPr>
              <p:cNvCxnSpPr>
                <a:stCxn id="21" idx="2"/>
                <a:endCxn id="22" idx="0"/>
              </p:cNvCxnSpPr>
              <p:nvPr/>
            </p:nvCxnSpPr>
            <p:spPr>
              <a:xfrm>
                <a:off x="4903471" y="5071056"/>
                <a:ext cx="0" cy="2503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1D0D79E0-C811-AE96-D832-8CB10473CBD3}"/>
                  </a:ext>
                </a:extLst>
              </p:cNvPr>
              <p:cNvCxnSpPr>
                <a:cxnSpLocks/>
                <a:stCxn id="18" idx="3"/>
                <a:endCxn id="36" idx="1"/>
              </p:cNvCxnSpPr>
              <p:nvPr/>
            </p:nvCxnSpPr>
            <p:spPr>
              <a:xfrm flipV="1">
                <a:off x="2952206" y="4793471"/>
                <a:ext cx="318409" cy="5279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20941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宽屏</PresentationFormat>
  <Paragraphs>36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ui-monospace</vt:lpstr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 xing</dc:creator>
  <cp:lastModifiedBy>luo xing</cp:lastModifiedBy>
  <cp:revision>1</cp:revision>
  <dcterms:created xsi:type="dcterms:W3CDTF">2022-10-30T07:14:38Z</dcterms:created>
  <dcterms:modified xsi:type="dcterms:W3CDTF">2022-10-30T07:15:23Z</dcterms:modified>
</cp:coreProperties>
</file>