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9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536F3-7845-0C8C-C60A-C6E8FCA3F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DAAF81-BCDB-3C96-A829-104A74CFD4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D25873-650C-65F5-E1E3-E7B1C11CE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BBA23-C6F9-47C6-A9DA-53E8ACFE4319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C1EBCC-C925-0A27-4C32-28CF42D29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459D02-5AF6-66E2-68EB-355FBD0C1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857B7-69C5-468C-BC6E-B3A0EAB2B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569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9F7D2-82BE-C2F1-0D4B-BC9BD4C4E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573FB4-168E-01A6-5A2B-EF9D2846B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7CE62C-7B1E-DB8F-7D96-611EFC50F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BBA23-C6F9-47C6-A9DA-53E8ACFE4319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05C3E9-05BC-20A2-4663-C9A958592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E47060-DCBA-F178-B7FE-EC357C9EA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857B7-69C5-468C-BC6E-B3A0EAB2B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308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829BEB5-BF00-CF9A-5AAB-308FC7DBE6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370528-3902-79E2-E166-79A33E661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63C195-6126-8342-C8B7-75746ABBE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BBA23-C6F9-47C6-A9DA-53E8ACFE4319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89C143-D55B-A4C3-0DE5-EE8B6F929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F0D803-5ABF-4EFA-9951-67CDBB5DD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857B7-69C5-468C-BC6E-B3A0EAB2B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249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2ED3F2-01A6-0AF8-5538-48C65B388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C2A873-8901-00DD-31FE-4CAAE629E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ED75AE-852C-D223-5CE3-1D08515CC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BBA23-C6F9-47C6-A9DA-53E8ACFE4319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FADEF7-797A-124E-255C-625562F8D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703265-5F42-65F6-B73E-3FE83D0F4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857B7-69C5-468C-BC6E-B3A0EAB2B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56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6ABA9F-F0DB-2136-F370-E6B379FBB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392F48-C30C-ED84-BC70-0627AA381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A4E591-C579-AFAF-38D3-6CF7C9B3C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BBA23-C6F9-47C6-A9DA-53E8ACFE4319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2ED1EF-6A65-4DDC-BAE0-C16A8D231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C0B7A0-CD36-3194-47FD-4C49FC897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857B7-69C5-468C-BC6E-B3A0EAB2B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586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34123-82C0-2227-C10D-F1484663A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9C3F4F-0411-CFE6-7168-40B503DAF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B0D21C-76EF-0C14-F049-5BE2A8998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1F270D-7B0E-19C6-5C32-5FABAB53F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BBA23-C6F9-47C6-A9DA-53E8ACFE4319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B4E09B-1032-C0EF-677D-EB30C3356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2E5E43-BEF8-36FF-E414-A5FE63F41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857B7-69C5-468C-BC6E-B3A0EAB2B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854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5EC697-8CDB-13B9-0186-0677CAB88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AD7113-5045-11B3-6806-1BEE794D9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5262B3-7EFB-ACAF-7793-13D367295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CD09FE-5DF8-6296-A278-7B11096E21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17FAF0-D050-9BBD-FE48-4147342B8F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49DE16F-22ED-870F-FC56-8B1ED8FB5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BBA23-C6F9-47C6-A9DA-53E8ACFE4319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109188-CE3B-F6D4-5738-969148A01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5E30A7-D7C3-8505-0090-1A6F98664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857B7-69C5-468C-BC6E-B3A0EAB2B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96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0E842-9546-8967-42EE-FCC4C4D12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E31481-A97E-0A5B-C103-7BB571FC6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BBA23-C6F9-47C6-A9DA-53E8ACFE4319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396935-DC58-1C8E-0DA7-078A1FD37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2CD67C-4FAF-E08D-3839-0A44C3149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857B7-69C5-468C-BC6E-B3A0EAB2B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9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7E1D50-DD61-E066-84AE-E76D2DE50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BBA23-C6F9-47C6-A9DA-53E8ACFE4319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AF0EA8C-281A-57CF-428B-9DCA87BE6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9F5CDE-A080-D96C-3098-306F0FC6C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857B7-69C5-468C-BC6E-B3A0EAB2B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50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1EF2F6-34C9-E65F-ED87-9946E18A6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64ACE7-DB0C-36C0-97CA-F6734ED62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B01F71-B5BE-4907-C632-FC37D1FB1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DE9B79-C07A-14D0-0D41-6CD8A4E8D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BBA23-C6F9-47C6-A9DA-53E8ACFE4319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860B15-13BA-FD10-10BD-94AFACD11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412476-9CA4-1DCA-014F-5235868A7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857B7-69C5-468C-BC6E-B3A0EAB2B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26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2BEC6-39A3-850A-74EE-78BB91A0F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E3190E-9F0C-FA93-F160-DF03A90AA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D311C3-E39C-AFF0-1829-4D76EBBB1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227E1D-EE42-6CA0-5DA1-A6607FC0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BBA23-C6F9-47C6-A9DA-53E8ACFE4319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C62053-A4F2-58DA-EF93-D8A0E8598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8932E6-8D3B-9CD0-E0B2-D197CE0D6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857B7-69C5-468C-BC6E-B3A0EAB2B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19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523DB6A-E6B2-E611-7EDD-3B470C9A8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7B2DDE-9F2D-8283-E62E-FCC101B38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55F19B-F4C7-C6AA-03AB-8902495843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BBA23-C6F9-47C6-A9DA-53E8ACFE4319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F2AD81-6A0D-65D7-5E46-CBC44A8EB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F0A383-E751-4ABF-CFD7-A5BB04FC9C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857B7-69C5-468C-BC6E-B3A0EAB2B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245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组合 192">
            <a:extLst>
              <a:ext uri="{FF2B5EF4-FFF2-40B4-BE49-F238E27FC236}">
                <a16:creationId xmlns:a16="http://schemas.microsoft.com/office/drawing/2014/main" id="{7BB4A453-6C27-52D6-AD1B-25C941F74C5E}"/>
              </a:ext>
            </a:extLst>
          </p:cNvPr>
          <p:cNvGrpSpPr/>
          <p:nvPr/>
        </p:nvGrpSpPr>
        <p:grpSpPr>
          <a:xfrm>
            <a:off x="299993" y="566415"/>
            <a:ext cx="11403727" cy="5721087"/>
            <a:chOff x="439140" y="78711"/>
            <a:chExt cx="11403727" cy="5721087"/>
          </a:xfrm>
        </p:grpSpPr>
        <p:sp>
          <p:nvSpPr>
            <p:cNvPr id="140" name="矩形: 圆角 139">
              <a:extLst>
                <a:ext uri="{FF2B5EF4-FFF2-40B4-BE49-F238E27FC236}">
                  <a16:creationId xmlns:a16="http://schemas.microsoft.com/office/drawing/2014/main" id="{A54573EE-E8DC-6679-C43A-6C4EDBAA1636}"/>
                </a:ext>
              </a:extLst>
            </p:cNvPr>
            <p:cNvSpPr/>
            <p:nvPr/>
          </p:nvSpPr>
          <p:spPr>
            <a:xfrm>
              <a:off x="4963743" y="1131187"/>
              <a:ext cx="6879124" cy="4593752"/>
            </a:xfrm>
            <a:prstGeom prst="roundRect">
              <a:avLst/>
            </a:prstGeom>
            <a:ln w="28575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5BC4C12C-E2D0-C5C3-0860-343EF2696AAF}"/>
                </a:ext>
              </a:extLst>
            </p:cNvPr>
            <p:cNvSpPr/>
            <p:nvPr/>
          </p:nvSpPr>
          <p:spPr>
            <a:xfrm rot="5400000">
              <a:off x="5226684" y="1223223"/>
              <a:ext cx="1826872" cy="2307094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: 圆角 57">
              <a:extLst>
                <a:ext uri="{FF2B5EF4-FFF2-40B4-BE49-F238E27FC236}">
                  <a16:creationId xmlns:a16="http://schemas.microsoft.com/office/drawing/2014/main" id="{2C25DDDD-9E06-E898-6EF3-40D67AED2DC1}"/>
                </a:ext>
              </a:extLst>
            </p:cNvPr>
            <p:cNvSpPr/>
            <p:nvPr/>
          </p:nvSpPr>
          <p:spPr>
            <a:xfrm rot="5400000">
              <a:off x="5972056" y="918942"/>
              <a:ext cx="489027" cy="1717692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/>
                <a:t>3x3  conv  512</a:t>
              </a:r>
              <a:endParaRPr lang="zh-CN" altLang="en-US"/>
            </a:p>
          </p:txBody>
        </p:sp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6ED5ADB8-13B4-0CA9-ABD7-B120844BD783}"/>
                </a:ext>
              </a:extLst>
            </p:cNvPr>
            <p:cNvSpPr/>
            <p:nvPr/>
          </p:nvSpPr>
          <p:spPr>
            <a:xfrm rot="5400000">
              <a:off x="5361686" y="2417495"/>
              <a:ext cx="489027" cy="939515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sz="1600"/>
                <a:t>1x1  conv  18</a:t>
              </a:r>
              <a:endParaRPr lang="zh-CN" altLang="en-US" sz="1600"/>
            </a:p>
          </p:txBody>
        </p:sp>
        <p:sp>
          <p:nvSpPr>
            <p:cNvPr id="60" name="矩形: 圆角 59">
              <a:extLst>
                <a:ext uri="{FF2B5EF4-FFF2-40B4-BE49-F238E27FC236}">
                  <a16:creationId xmlns:a16="http://schemas.microsoft.com/office/drawing/2014/main" id="{46A6268B-4701-FC06-C8C7-B3CC5BE7CCAE}"/>
                </a:ext>
              </a:extLst>
            </p:cNvPr>
            <p:cNvSpPr/>
            <p:nvPr/>
          </p:nvSpPr>
          <p:spPr>
            <a:xfrm rot="5400000">
              <a:off x="6473257" y="2417494"/>
              <a:ext cx="489027" cy="939515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sz="1600"/>
                <a:t>1x1  conv  36</a:t>
              </a:r>
              <a:endParaRPr lang="zh-CN" altLang="en-US" sz="1600"/>
            </a:p>
          </p:txBody>
        </p:sp>
        <p:cxnSp>
          <p:nvCxnSpPr>
            <p:cNvPr id="64" name="连接符: 曲线 63">
              <a:extLst>
                <a:ext uri="{FF2B5EF4-FFF2-40B4-BE49-F238E27FC236}">
                  <a16:creationId xmlns:a16="http://schemas.microsoft.com/office/drawing/2014/main" id="{2925B8BA-18F1-BCC0-A72C-EBA44EF06AC9}"/>
                </a:ext>
              </a:extLst>
            </p:cNvPr>
            <p:cNvCxnSpPr>
              <a:stCxn id="58" idx="3"/>
              <a:endCxn id="59" idx="1"/>
            </p:cNvCxnSpPr>
            <p:nvPr/>
          </p:nvCxnSpPr>
          <p:spPr>
            <a:xfrm rot="5400000">
              <a:off x="5601166" y="2027335"/>
              <a:ext cx="620438" cy="610370"/>
            </a:xfrm>
            <a:prstGeom prst="curvedConnector5">
              <a:avLst>
                <a:gd name="adj1" fmla="val 35469"/>
                <a:gd name="adj2" fmla="val 50000"/>
                <a:gd name="adj3" fmla="val 64531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连接符: 曲线 65">
              <a:extLst>
                <a:ext uri="{FF2B5EF4-FFF2-40B4-BE49-F238E27FC236}">
                  <a16:creationId xmlns:a16="http://schemas.microsoft.com/office/drawing/2014/main" id="{23F150D6-B60D-7F06-447C-F165892993CE}"/>
                </a:ext>
              </a:extLst>
            </p:cNvPr>
            <p:cNvCxnSpPr>
              <a:stCxn id="58" idx="3"/>
              <a:endCxn id="60" idx="1"/>
            </p:cNvCxnSpPr>
            <p:nvPr/>
          </p:nvCxnSpPr>
          <p:spPr>
            <a:xfrm rot="16200000" flipH="1">
              <a:off x="6156951" y="2081919"/>
              <a:ext cx="620437" cy="501201"/>
            </a:xfrm>
            <a:prstGeom prst="curvedConnector5">
              <a:avLst>
                <a:gd name="adj1" fmla="val 35469"/>
                <a:gd name="adj2" fmla="val 50000"/>
                <a:gd name="adj3" fmla="val 64531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矩形: 圆角 72">
              <a:extLst>
                <a:ext uri="{FF2B5EF4-FFF2-40B4-BE49-F238E27FC236}">
                  <a16:creationId xmlns:a16="http://schemas.microsoft.com/office/drawing/2014/main" id="{318FCB58-1C71-748B-E706-BAE62D37BA92}"/>
                </a:ext>
              </a:extLst>
            </p:cNvPr>
            <p:cNvSpPr/>
            <p:nvPr/>
          </p:nvSpPr>
          <p:spPr>
            <a:xfrm>
              <a:off x="7543022" y="1395454"/>
              <a:ext cx="2242146" cy="626847"/>
            </a:xfrm>
            <a:prstGeom prst="roundRect">
              <a:avLst/>
            </a:prstGeom>
            <a:solidFill>
              <a:schemeClr val="accent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Anchor generator</a:t>
              </a:r>
              <a:endParaRPr lang="zh-CN" altLang="en-US"/>
            </a:p>
          </p:txBody>
        </p:sp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7A96AD7F-24F1-DFF7-239D-D36725595324}"/>
                </a:ext>
              </a:extLst>
            </p:cNvPr>
            <p:cNvSpPr/>
            <p:nvPr/>
          </p:nvSpPr>
          <p:spPr>
            <a:xfrm>
              <a:off x="7805247" y="78712"/>
              <a:ext cx="1717693" cy="5262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images</a:t>
              </a:r>
              <a:endParaRPr lang="zh-CN" altLang="en-US"/>
            </a:p>
          </p:txBody>
        </p: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6BD4478D-2F87-4C28-5196-22074CD2A63F}"/>
                </a:ext>
              </a:extLst>
            </p:cNvPr>
            <p:cNvCxnSpPr>
              <a:cxnSpLocks/>
              <a:stCxn id="76" idx="2"/>
              <a:endCxn id="73" idx="0"/>
            </p:cNvCxnSpPr>
            <p:nvPr/>
          </p:nvCxnSpPr>
          <p:spPr>
            <a:xfrm>
              <a:off x="8664094" y="604950"/>
              <a:ext cx="1" cy="7905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矩形: 圆角 93">
              <a:extLst>
                <a:ext uri="{FF2B5EF4-FFF2-40B4-BE49-F238E27FC236}">
                  <a16:creationId xmlns:a16="http://schemas.microsoft.com/office/drawing/2014/main" id="{39BBC0DC-7181-0790-063B-495E40B8C51A}"/>
                </a:ext>
              </a:extLst>
            </p:cNvPr>
            <p:cNvSpPr/>
            <p:nvPr/>
          </p:nvSpPr>
          <p:spPr>
            <a:xfrm>
              <a:off x="7373201" y="4904614"/>
              <a:ext cx="1993358" cy="5645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reg loss</a:t>
              </a:r>
              <a:endParaRPr lang="zh-CN" altLang="en-US"/>
            </a:p>
          </p:txBody>
        </p: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52CBAACD-82CB-333E-8B9D-A95722C0D6AA}"/>
                </a:ext>
              </a:extLst>
            </p:cNvPr>
            <p:cNvCxnSpPr>
              <a:cxnSpLocks/>
              <a:stCxn id="73" idx="2"/>
              <a:endCxn id="106" idx="0"/>
            </p:cNvCxnSpPr>
            <p:nvPr/>
          </p:nvCxnSpPr>
          <p:spPr>
            <a:xfrm flipH="1">
              <a:off x="8664094" y="2022301"/>
              <a:ext cx="1" cy="5946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矩形: 圆角 105">
              <a:extLst>
                <a:ext uri="{FF2B5EF4-FFF2-40B4-BE49-F238E27FC236}">
                  <a16:creationId xmlns:a16="http://schemas.microsoft.com/office/drawing/2014/main" id="{7DE1E69C-1F4E-4E12-8741-5B6DB8D0D260}"/>
                </a:ext>
              </a:extLst>
            </p:cNvPr>
            <p:cNvSpPr/>
            <p:nvPr/>
          </p:nvSpPr>
          <p:spPr>
            <a:xfrm>
              <a:off x="8025046" y="2616988"/>
              <a:ext cx="1278096" cy="5645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anchors</a:t>
              </a:r>
              <a:endParaRPr lang="zh-CN" altLang="en-US"/>
            </a:p>
          </p:txBody>
        </p:sp>
        <p:sp>
          <p:nvSpPr>
            <p:cNvPr id="111" name="矩形: 圆角 110">
              <a:extLst>
                <a:ext uri="{FF2B5EF4-FFF2-40B4-BE49-F238E27FC236}">
                  <a16:creationId xmlns:a16="http://schemas.microsoft.com/office/drawing/2014/main" id="{83D1E6C6-35B2-17CE-E5F9-01BB60DE186E}"/>
                </a:ext>
              </a:extLst>
            </p:cNvPr>
            <p:cNvSpPr/>
            <p:nvPr/>
          </p:nvSpPr>
          <p:spPr>
            <a:xfrm>
              <a:off x="7112253" y="3739520"/>
              <a:ext cx="1278096" cy="5645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proposals</a:t>
              </a:r>
              <a:endParaRPr lang="zh-CN" altLang="en-US"/>
            </a:p>
          </p:txBody>
        </p:sp>
        <p:cxnSp>
          <p:nvCxnSpPr>
            <p:cNvPr id="113" name="连接符: 肘形 112">
              <a:extLst>
                <a:ext uri="{FF2B5EF4-FFF2-40B4-BE49-F238E27FC236}">
                  <a16:creationId xmlns:a16="http://schemas.microsoft.com/office/drawing/2014/main" id="{CF8D8533-3D20-179E-213D-EBF31AFA6EE5}"/>
                </a:ext>
              </a:extLst>
            </p:cNvPr>
            <p:cNvCxnSpPr>
              <a:stCxn id="60" idx="3"/>
              <a:endCxn id="111" idx="1"/>
            </p:cNvCxnSpPr>
            <p:nvPr/>
          </p:nvCxnSpPr>
          <p:spPr>
            <a:xfrm rot="16200000" flipH="1">
              <a:off x="6470007" y="3379530"/>
              <a:ext cx="890010" cy="39448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连接符: 肘形 114">
              <a:extLst>
                <a:ext uri="{FF2B5EF4-FFF2-40B4-BE49-F238E27FC236}">
                  <a16:creationId xmlns:a16="http://schemas.microsoft.com/office/drawing/2014/main" id="{6E13124D-6E12-5919-D8CD-418974B5A036}"/>
                </a:ext>
              </a:extLst>
            </p:cNvPr>
            <p:cNvCxnSpPr>
              <a:stCxn id="106" idx="2"/>
              <a:endCxn id="111" idx="3"/>
            </p:cNvCxnSpPr>
            <p:nvPr/>
          </p:nvCxnSpPr>
          <p:spPr>
            <a:xfrm rot="5400000">
              <a:off x="8107083" y="3464763"/>
              <a:ext cx="840278" cy="273745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矩形: 圆角 119">
              <a:extLst>
                <a:ext uri="{FF2B5EF4-FFF2-40B4-BE49-F238E27FC236}">
                  <a16:creationId xmlns:a16="http://schemas.microsoft.com/office/drawing/2014/main" id="{A99518B5-B331-CDBE-8F7C-3D6C29012D76}"/>
                </a:ext>
              </a:extLst>
            </p:cNvPr>
            <p:cNvSpPr/>
            <p:nvPr/>
          </p:nvSpPr>
          <p:spPr>
            <a:xfrm>
              <a:off x="10120030" y="78711"/>
              <a:ext cx="1278096" cy="5262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gt_box</a:t>
              </a:r>
              <a:endParaRPr lang="zh-CN" altLang="en-US"/>
            </a:p>
          </p:txBody>
        </p:sp>
        <p:sp>
          <p:nvSpPr>
            <p:cNvPr id="122" name="矩形: 圆角 121">
              <a:extLst>
                <a:ext uri="{FF2B5EF4-FFF2-40B4-BE49-F238E27FC236}">
                  <a16:creationId xmlns:a16="http://schemas.microsoft.com/office/drawing/2014/main" id="{DD20BB64-EAB3-DB82-6B28-2B9C54F2096C}"/>
                </a:ext>
              </a:extLst>
            </p:cNvPr>
            <p:cNvSpPr/>
            <p:nvPr/>
          </p:nvSpPr>
          <p:spPr>
            <a:xfrm>
              <a:off x="10120030" y="3645955"/>
              <a:ext cx="1278096" cy="5645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reg</a:t>
              </a:r>
            </a:p>
            <a:p>
              <a:pPr algn="ctr"/>
              <a:r>
                <a:rPr lang="en-US" altLang="zh-CN"/>
                <a:t>targets</a:t>
              </a:r>
              <a:endParaRPr lang="zh-CN" altLang="en-US"/>
            </a:p>
          </p:txBody>
        </p:sp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085425C6-E733-FBF5-D0C8-CA79934EFD2F}"/>
                </a:ext>
              </a:extLst>
            </p:cNvPr>
            <p:cNvCxnSpPr>
              <a:stCxn id="120" idx="2"/>
              <a:endCxn id="122" idx="0"/>
            </p:cNvCxnSpPr>
            <p:nvPr/>
          </p:nvCxnSpPr>
          <p:spPr>
            <a:xfrm>
              <a:off x="10759078" y="604949"/>
              <a:ext cx="0" cy="304100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箭头连接符 126">
              <a:extLst>
                <a:ext uri="{FF2B5EF4-FFF2-40B4-BE49-F238E27FC236}">
                  <a16:creationId xmlns:a16="http://schemas.microsoft.com/office/drawing/2014/main" id="{05CB4482-84F8-1493-4747-7C3416CF529D}"/>
                </a:ext>
              </a:extLst>
            </p:cNvPr>
            <p:cNvCxnSpPr>
              <a:stCxn id="106" idx="3"/>
            </p:cNvCxnSpPr>
            <p:nvPr/>
          </p:nvCxnSpPr>
          <p:spPr>
            <a:xfrm flipV="1">
              <a:off x="9303142" y="2899242"/>
              <a:ext cx="145593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678D7151-D3E1-B668-8095-147271DDB460}"/>
                </a:ext>
              </a:extLst>
            </p:cNvPr>
            <p:cNvSpPr txBox="1"/>
            <p:nvPr/>
          </p:nvSpPr>
          <p:spPr>
            <a:xfrm>
              <a:off x="8131177" y="4399296"/>
              <a:ext cx="2593895" cy="3385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/>
                <a:t>reg target=gt_box-anchors</a:t>
              </a:r>
              <a:endParaRPr lang="zh-CN" altLang="en-US" sz="1600"/>
            </a:p>
          </p:txBody>
        </p:sp>
        <p:cxnSp>
          <p:nvCxnSpPr>
            <p:cNvPr id="133" name="连接符: 肘形 132">
              <a:extLst>
                <a:ext uri="{FF2B5EF4-FFF2-40B4-BE49-F238E27FC236}">
                  <a16:creationId xmlns:a16="http://schemas.microsoft.com/office/drawing/2014/main" id="{5B62AB43-2E77-31D9-D3E9-37469B68A3FE}"/>
                </a:ext>
              </a:extLst>
            </p:cNvPr>
            <p:cNvCxnSpPr>
              <a:stCxn id="60" idx="3"/>
              <a:endCxn id="94" idx="1"/>
            </p:cNvCxnSpPr>
            <p:nvPr/>
          </p:nvCxnSpPr>
          <p:spPr>
            <a:xfrm rot="16200000" flipH="1">
              <a:off x="6017933" y="3831601"/>
              <a:ext cx="2055104" cy="655431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连接符: 肘形 134">
              <a:extLst>
                <a:ext uri="{FF2B5EF4-FFF2-40B4-BE49-F238E27FC236}">
                  <a16:creationId xmlns:a16="http://schemas.microsoft.com/office/drawing/2014/main" id="{E5637EAC-69CD-F7C0-1283-356624A06EDC}"/>
                </a:ext>
              </a:extLst>
            </p:cNvPr>
            <p:cNvCxnSpPr>
              <a:stCxn id="122" idx="2"/>
              <a:endCxn id="94" idx="3"/>
            </p:cNvCxnSpPr>
            <p:nvPr/>
          </p:nvCxnSpPr>
          <p:spPr>
            <a:xfrm rot="5400000">
              <a:off x="9574617" y="4002408"/>
              <a:ext cx="976404" cy="1392519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矩形: 圆角 135">
              <a:extLst>
                <a:ext uri="{FF2B5EF4-FFF2-40B4-BE49-F238E27FC236}">
                  <a16:creationId xmlns:a16="http://schemas.microsoft.com/office/drawing/2014/main" id="{526EF2D6-0B27-820C-FA72-B4021BF0F593}"/>
                </a:ext>
              </a:extLst>
            </p:cNvPr>
            <p:cNvSpPr/>
            <p:nvPr/>
          </p:nvSpPr>
          <p:spPr>
            <a:xfrm>
              <a:off x="5093915" y="3550646"/>
              <a:ext cx="1385603" cy="5429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objectness loss</a:t>
              </a:r>
              <a:endParaRPr lang="zh-CN" altLang="en-US"/>
            </a:p>
          </p:txBody>
        </p: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FA2FD4A9-FE73-B2BC-58B7-D9D0DF4C4F8F}"/>
                </a:ext>
              </a:extLst>
            </p:cNvPr>
            <p:cNvCxnSpPr>
              <a:stCxn id="59" idx="3"/>
            </p:cNvCxnSpPr>
            <p:nvPr/>
          </p:nvCxnSpPr>
          <p:spPr>
            <a:xfrm>
              <a:off x="5606199" y="3131766"/>
              <a:ext cx="0" cy="46986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矩形: 圆角 145">
              <a:extLst>
                <a:ext uri="{FF2B5EF4-FFF2-40B4-BE49-F238E27FC236}">
                  <a16:creationId xmlns:a16="http://schemas.microsoft.com/office/drawing/2014/main" id="{2D673D5A-D32C-F634-5A14-C344D7EF501F}"/>
                </a:ext>
              </a:extLst>
            </p:cNvPr>
            <p:cNvSpPr/>
            <p:nvPr/>
          </p:nvSpPr>
          <p:spPr>
            <a:xfrm>
              <a:off x="4138190" y="3804230"/>
              <a:ext cx="823789" cy="4998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RPN</a:t>
              </a:r>
              <a:endParaRPr lang="zh-CN" altLang="en-US"/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4440B263-85CE-6AFA-19F8-B1648F2033C4}"/>
                </a:ext>
              </a:extLst>
            </p:cNvPr>
            <p:cNvSpPr/>
            <p:nvPr/>
          </p:nvSpPr>
          <p:spPr>
            <a:xfrm rot="5400000">
              <a:off x="2316637" y="-453197"/>
              <a:ext cx="683491" cy="188421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/>
                <a:t>cnn</a:t>
              </a:r>
              <a:endParaRPr lang="zh-CN" altLang="en-US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9E10C2BD-91A8-1E43-363A-277DDDBCAA74}"/>
                </a:ext>
              </a:extLst>
            </p:cNvPr>
            <p:cNvCxnSpPr>
              <a:stCxn id="4" idx="3"/>
            </p:cNvCxnSpPr>
            <p:nvPr/>
          </p:nvCxnSpPr>
          <p:spPr>
            <a:xfrm rot="5400000">
              <a:off x="2261218" y="1227821"/>
              <a:ext cx="7943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93E7069D-D11D-76B1-F16D-BF4909D0E968}"/>
                </a:ext>
              </a:extLst>
            </p:cNvPr>
            <p:cNvSpPr/>
            <p:nvPr/>
          </p:nvSpPr>
          <p:spPr>
            <a:xfrm rot="5400000">
              <a:off x="2201183" y="1077730"/>
              <a:ext cx="932872" cy="1902691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BC5D60A7-BA9F-1C24-E6F4-3418475D3654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2667619" y="2495512"/>
              <a:ext cx="7623" cy="4033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11E075F7-8E10-3207-1E95-8E2428EE06F8}"/>
                </a:ext>
              </a:extLst>
            </p:cNvPr>
            <p:cNvSpPr/>
            <p:nvPr/>
          </p:nvSpPr>
          <p:spPr>
            <a:xfrm>
              <a:off x="2114794" y="1779355"/>
              <a:ext cx="1121472" cy="696180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400"/>
                <a:t>proposals</a:t>
              </a:r>
              <a:endParaRPr lang="zh-CN" altLang="en-US" sz="1400"/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199AD7B9-06CC-1895-271D-EE5EE2E64E9B}"/>
                </a:ext>
              </a:extLst>
            </p:cNvPr>
            <p:cNvSpPr/>
            <p:nvPr/>
          </p:nvSpPr>
          <p:spPr>
            <a:xfrm rot="5400000">
              <a:off x="1191422" y="2974299"/>
              <a:ext cx="2900948" cy="2750049"/>
            </a:xfrm>
            <a:prstGeom prst="round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69FD8503-BFB5-B7AB-0180-2E30F9B7D83D}"/>
                </a:ext>
              </a:extLst>
            </p:cNvPr>
            <p:cNvSpPr/>
            <p:nvPr/>
          </p:nvSpPr>
          <p:spPr>
            <a:xfrm rot="5400000">
              <a:off x="2410829" y="2749912"/>
              <a:ext cx="616527" cy="914400"/>
            </a:xfrm>
            <a:prstGeom prst="roundRect">
              <a:avLst/>
            </a:prstGeom>
            <a:scene3d>
              <a:camera prst="isometricOffAxis2Right"/>
              <a:lightRig rig="threePt" dir="t"/>
            </a:scene3d>
            <a:sp3d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5AD0E052-3012-1D96-4B92-5A5632D6E7F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580950" y="3548858"/>
              <a:ext cx="2840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46497F92-CFC4-3042-FADE-D7229F5B2E63}"/>
                </a:ext>
              </a:extLst>
            </p:cNvPr>
            <p:cNvSpPr/>
            <p:nvPr/>
          </p:nvSpPr>
          <p:spPr>
            <a:xfrm rot="5400000">
              <a:off x="2649076" y="2636654"/>
              <a:ext cx="108000" cy="22164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B8F8F8FD-F576-1560-5BD9-1F9A5E066C39}"/>
                </a:ext>
              </a:extLst>
            </p:cNvPr>
            <p:cNvSpPr/>
            <p:nvPr/>
          </p:nvSpPr>
          <p:spPr>
            <a:xfrm rot="5400000">
              <a:off x="2659037" y="3634369"/>
              <a:ext cx="108000" cy="108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0BB94235-CB5D-3121-A457-948BCE0BD848}"/>
                </a:ext>
              </a:extLst>
            </p:cNvPr>
            <p:cNvSpPr/>
            <p:nvPr/>
          </p:nvSpPr>
          <p:spPr>
            <a:xfrm rot="5400000">
              <a:off x="2659037" y="3966363"/>
              <a:ext cx="108000" cy="108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7349FE6E-BF9E-1DA2-7C2E-6B2E0F6824F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580950" y="3978360"/>
              <a:ext cx="2840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294AB275-1FED-66DD-8D08-1DCDA996D07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580950" y="4320293"/>
              <a:ext cx="2840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4DB76C4A-370D-7CCC-3D18-59CC351C28EB}"/>
                </a:ext>
              </a:extLst>
            </p:cNvPr>
            <p:cNvSpPr/>
            <p:nvPr/>
          </p:nvSpPr>
          <p:spPr>
            <a:xfrm rot="5400000">
              <a:off x="3508378" y="5054243"/>
              <a:ext cx="108000" cy="46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79F344D5-E49D-9ED9-2ED9-4DE91C86508F}"/>
                </a:ext>
              </a:extLst>
            </p:cNvPr>
            <p:cNvSpPr/>
            <p:nvPr/>
          </p:nvSpPr>
          <p:spPr>
            <a:xfrm rot="5400000">
              <a:off x="2046121" y="4748243"/>
              <a:ext cx="108000" cy="108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E62A054F-0A87-4C06-24CC-7F85094F99C5}"/>
                </a:ext>
              </a:extLst>
            </p:cNvPr>
            <p:cNvSpPr txBox="1"/>
            <p:nvPr/>
          </p:nvSpPr>
          <p:spPr>
            <a:xfrm>
              <a:off x="1557881" y="3338055"/>
              <a:ext cx="1018694" cy="2462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/>
                <a:t>roi pooling</a:t>
              </a:r>
            </a:p>
          </p:txBody>
        </p:sp>
        <p:sp>
          <p:nvSpPr>
            <p:cNvPr id="43" name="右大括号 42">
              <a:extLst>
                <a:ext uri="{FF2B5EF4-FFF2-40B4-BE49-F238E27FC236}">
                  <a16:creationId xmlns:a16="http://schemas.microsoft.com/office/drawing/2014/main" id="{C3B1B082-AD70-49EE-C9C9-54BE54FB197F}"/>
                </a:ext>
              </a:extLst>
            </p:cNvPr>
            <p:cNvSpPr/>
            <p:nvPr/>
          </p:nvSpPr>
          <p:spPr>
            <a:xfrm rot="10800000">
              <a:off x="1987578" y="4111352"/>
              <a:ext cx="142010" cy="477071"/>
            </a:xfrm>
            <a:prstGeom prst="rightBrac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5" name="连接符: 曲线 44">
              <a:extLst>
                <a:ext uri="{FF2B5EF4-FFF2-40B4-BE49-F238E27FC236}">
                  <a16:creationId xmlns:a16="http://schemas.microsoft.com/office/drawing/2014/main" id="{9EEDD1EB-1993-0829-8EAE-25F567FD5232}"/>
                </a:ext>
              </a:extLst>
            </p:cNvPr>
            <p:cNvCxnSpPr>
              <a:endCxn id="40" idx="1"/>
            </p:cNvCxnSpPr>
            <p:nvPr/>
          </p:nvCxnSpPr>
          <p:spPr>
            <a:xfrm rot="10800000" flipH="1" flipV="1">
              <a:off x="2703076" y="4588423"/>
              <a:ext cx="859302" cy="645820"/>
            </a:xfrm>
            <a:prstGeom prst="curved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连接符: 曲线 50">
              <a:extLst>
                <a:ext uri="{FF2B5EF4-FFF2-40B4-BE49-F238E27FC236}">
                  <a16:creationId xmlns:a16="http://schemas.microsoft.com/office/drawing/2014/main" id="{B4E59E92-54ED-F531-5632-4E9752EA6540}"/>
                </a:ext>
              </a:extLst>
            </p:cNvPr>
            <p:cNvCxnSpPr>
              <a:stCxn id="37" idx="3"/>
              <a:endCxn id="41" idx="1"/>
            </p:cNvCxnSpPr>
            <p:nvPr/>
          </p:nvCxnSpPr>
          <p:spPr>
            <a:xfrm rot="5400000">
              <a:off x="2069639" y="4590845"/>
              <a:ext cx="673880" cy="612916"/>
            </a:xfrm>
            <a:prstGeom prst="curvedConnector3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4582E817-665A-500B-757D-84C8A18AC102}"/>
                </a:ext>
              </a:extLst>
            </p:cNvPr>
            <p:cNvSpPr txBox="1"/>
            <p:nvPr/>
          </p:nvSpPr>
          <p:spPr>
            <a:xfrm>
              <a:off x="3449572" y="5360934"/>
              <a:ext cx="222818" cy="2462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600"/>
                <a:t>cls</a:t>
              </a: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B373BA28-A29E-C439-360D-D6F57DC17416}"/>
                </a:ext>
              </a:extLst>
            </p:cNvPr>
            <p:cNvSpPr txBox="1"/>
            <p:nvPr/>
          </p:nvSpPr>
          <p:spPr>
            <a:xfrm>
              <a:off x="1855892" y="5376324"/>
              <a:ext cx="323807" cy="2462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600"/>
                <a:t>box</a:t>
              </a: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379AF802-1B6A-3AFB-78A8-DEC6EC059203}"/>
                </a:ext>
              </a:extLst>
            </p:cNvPr>
            <p:cNvSpPr txBox="1"/>
            <p:nvPr/>
          </p:nvSpPr>
          <p:spPr>
            <a:xfrm>
              <a:off x="1275442" y="4216081"/>
              <a:ext cx="747336" cy="2462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/>
                <a:t>two mlp</a:t>
              </a:r>
            </a:p>
          </p:txBody>
        </p:sp>
        <p:sp>
          <p:nvSpPr>
            <p:cNvPr id="147" name="矩形: 圆角 146">
              <a:extLst>
                <a:ext uri="{FF2B5EF4-FFF2-40B4-BE49-F238E27FC236}">
                  <a16:creationId xmlns:a16="http://schemas.microsoft.com/office/drawing/2014/main" id="{680D40BE-D737-6984-684C-5AE6B7522905}"/>
                </a:ext>
              </a:extLst>
            </p:cNvPr>
            <p:cNvSpPr/>
            <p:nvPr/>
          </p:nvSpPr>
          <p:spPr>
            <a:xfrm>
              <a:off x="439140" y="4047739"/>
              <a:ext cx="823789" cy="4998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fast rcnn</a:t>
              </a:r>
              <a:endParaRPr lang="zh-CN" altLang="en-US"/>
            </a:p>
          </p:txBody>
        </p:sp>
        <p:cxnSp>
          <p:nvCxnSpPr>
            <p:cNvPr id="178" name="连接符: 肘形 177">
              <a:extLst>
                <a:ext uri="{FF2B5EF4-FFF2-40B4-BE49-F238E27FC236}">
                  <a16:creationId xmlns:a16="http://schemas.microsoft.com/office/drawing/2014/main" id="{3A6D5FC0-3F87-B0AE-7B11-1D91BB2B7CE7}"/>
                </a:ext>
              </a:extLst>
            </p:cNvPr>
            <p:cNvCxnSpPr>
              <a:stCxn id="146" idx="0"/>
              <a:endCxn id="32" idx="3"/>
            </p:cNvCxnSpPr>
            <p:nvPr/>
          </p:nvCxnSpPr>
          <p:spPr>
            <a:xfrm rot="16200000" flipV="1">
              <a:off x="3054784" y="2308928"/>
              <a:ext cx="1676785" cy="1313819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连接符: 肘形 179">
              <a:extLst>
                <a:ext uri="{FF2B5EF4-FFF2-40B4-BE49-F238E27FC236}">
                  <a16:creationId xmlns:a16="http://schemas.microsoft.com/office/drawing/2014/main" id="{84F8943B-DC4C-65BC-E1E8-57131D0AA5C3}"/>
                </a:ext>
              </a:extLst>
            </p:cNvPr>
            <p:cNvCxnSpPr>
              <a:cxnSpLocks/>
              <a:endCxn id="58" idx="1"/>
            </p:cNvCxnSpPr>
            <p:nvPr/>
          </p:nvCxnSpPr>
          <p:spPr>
            <a:xfrm>
              <a:off x="2675530" y="969167"/>
              <a:ext cx="3541040" cy="564108"/>
            </a:xfrm>
            <a:prstGeom prst="bentConnector4">
              <a:avLst>
                <a:gd name="adj1" fmla="val 46547"/>
                <a:gd name="adj2" fmla="val -94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连接符: 肘形 185">
              <a:extLst>
                <a:ext uri="{FF2B5EF4-FFF2-40B4-BE49-F238E27FC236}">
                  <a16:creationId xmlns:a16="http://schemas.microsoft.com/office/drawing/2014/main" id="{1E6BED9F-94EB-996C-7F67-87DFD36F07B7}"/>
                </a:ext>
              </a:extLst>
            </p:cNvPr>
            <p:cNvCxnSpPr/>
            <p:nvPr/>
          </p:nvCxnSpPr>
          <p:spPr>
            <a:xfrm>
              <a:off x="6216569" y="969167"/>
              <a:ext cx="1914608" cy="426287"/>
            </a:xfrm>
            <a:prstGeom prst="bentConnector3">
              <a:avLst>
                <a:gd name="adj1" fmla="val 99835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4329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宽屏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luo xing</dc:creator>
  <cp:lastModifiedBy>luo xing</cp:lastModifiedBy>
  <cp:revision>1</cp:revision>
  <dcterms:created xsi:type="dcterms:W3CDTF">2022-10-30T07:16:09Z</dcterms:created>
  <dcterms:modified xsi:type="dcterms:W3CDTF">2022-10-30T07:16:24Z</dcterms:modified>
</cp:coreProperties>
</file>