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69" d="100"/>
          <a:sy n="69" d="100"/>
        </p:scale>
        <p:origin x="4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4662E32-6327-43FC-A32E-6398030F521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9E1E428-EEE6-4645-AA8C-5765A4B9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5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2E32-6327-43FC-A32E-6398030F521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E428-EEE6-4645-AA8C-5765A4B9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2E32-6327-43FC-A32E-6398030F521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E428-EEE6-4645-AA8C-5765A4B9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43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2E32-6327-43FC-A32E-6398030F521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E428-EEE6-4645-AA8C-5765A4B9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37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2E32-6327-43FC-A32E-6398030F521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E428-EEE6-4645-AA8C-5765A4B9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25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2E32-6327-43FC-A32E-6398030F521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E428-EEE6-4645-AA8C-5765A4B9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11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2E32-6327-43FC-A32E-6398030F521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E428-EEE6-4645-AA8C-5765A4B9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41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4662E32-6327-43FC-A32E-6398030F521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E428-EEE6-4645-AA8C-5765A4B9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0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4662E32-6327-43FC-A32E-6398030F521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E428-EEE6-4645-AA8C-5765A4B9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3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2E32-6327-43FC-A32E-6398030F521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E428-EEE6-4645-AA8C-5765A4B9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6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2E32-6327-43FC-A32E-6398030F521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E428-EEE6-4645-AA8C-5765A4B9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2E32-6327-43FC-A32E-6398030F521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E428-EEE6-4645-AA8C-5765A4B9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2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2E32-6327-43FC-A32E-6398030F521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E428-EEE6-4645-AA8C-5765A4B9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0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2E32-6327-43FC-A32E-6398030F521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E428-EEE6-4645-AA8C-5765A4B9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9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2E32-6327-43FC-A32E-6398030F521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E428-EEE6-4645-AA8C-5765A4B9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3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2E32-6327-43FC-A32E-6398030F521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E428-EEE6-4645-AA8C-5765A4B9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0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2E32-6327-43FC-A32E-6398030F521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E428-EEE6-4645-AA8C-5765A4B9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5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4662E32-6327-43FC-A32E-6398030F521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9E1E428-EEE6-4645-AA8C-5765A4B9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7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 FOR SST-COS101 TEST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ONYEDIKACHI EBOEGBUNE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3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52581" y="332509"/>
            <a:ext cx="1219200" cy="868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633527" y="3251200"/>
            <a:ext cx="1440873" cy="785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89382" y="1126836"/>
            <a:ext cx="1717963" cy="96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56218" y="535709"/>
            <a:ext cx="1579418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76945" y="2927927"/>
            <a:ext cx="1505528" cy="895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65091" y="2179782"/>
            <a:ext cx="1745673" cy="9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38036" y="4617073"/>
            <a:ext cx="1884219" cy="969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51636" y="1611745"/>
            <a:ext cx="1302327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cision 11"/>
          <p:cNvSpPr/>
          <p:nvPr/>
        </p:nvSpPr>
        <p:spPr>
          <a:xfrm>
            <a:off x="5412509" y="3482109"/>
            <a:ext cx="1524000" cy="8589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cision 12"/>
          <p:cNvSpPr/>
          <p:nvPr/>
        </p:nvSpPr>
        <p:spPr>
          <a:xfrm>
            <a:off x="628073" y="3375891"/>
            <a:ext cx="1459345" cy="84512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ecision 13"/>
          <p:cNvSpPr/>
          <p:nvPr/>
        </p:nvSpPr>
        <p:spPr>
          <a:xfrm>
            <a:off x="4493490" y="421363"/>
            <a:ext cx="1524000" cy="8589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ecision 14"/>
          <p:cNvSpPr/>
          <p:nvPr/>
        </p:nvSpPr>
        <p:spPr>
          <a:xfrm>
            <a:off x="4207533" y="5232400"/>
            <a:ext cx="1524000" cy="8589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ecision 15"/>
          <p:cNvSpPr/>
          <p:nvPr/>
        </p:nvSpPr>
        <p:spPr>
          <a:xfrm>
            <a:off x="7610764" y="3375891"/>
            <a:ext cx="1524000" cy="8589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ecision 18"/>
          <p:cNvSpPr/>
          <p:nvPr/>
        </p:nvSpPr>
        <p:spPr>
          <a:xfrm>
            <a:off x="7245927" y="5047674"/>
            <a:ext cx="1524000" cy="8589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ecision 19"/>
          <p:cNvSpPr/>
          <p:nvPr/>
        </p:nvSpPr>
        <p:spPr>
          <a:xfrm>
            <a:off x="9670471" y="5156846"/>
            <a:ext cx="1524000" cy="8589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ALGORITHM FOR SST-COS101 TEST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FOR SST-COS101 TEST 1</dc:title>
  <dc:creator>user</dc:creator>
  <cp:lastModifiedBy>user</cp:lastModifiedBy>
  <cp:revision>3</cp:revision>
  <dcterms:created xsi:type="dcterms:W3CDTF">2023-11-15T12:59:03Z</dcterms:created>
  <dcterms:modified xsi:type="dcterms:W3CDTF">2023-11-15T14:02:06Z</dcterms:modified>
</cp:coreProperties>
</file>