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1BB9-51F5-4B7E-B50E-6ADE548DD45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084-C439-4B62-8C1B-0D57D644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5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1BB9-51F5-4B7E-B50E-6ADE548DD45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084-C439-4B62-8C1B-0D57D644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3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1BB9-51F5-4B7E-B50E-6ADE548DD45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084-C439-4B62-8C1B-0D57D644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1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1BB9-51F5-4B7E-B50E-6ADE548DD45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084-C439-4B62-8C1B-0D57D644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4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1BB9-51F5-4B7E-B50E-6ADE548DD45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084-C439-4B62-8C1B-0D57D644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7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1BB9-51F5-4B7E-B50E-6ADE548DD45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084-C439-4B62-8C1B-0D57D644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5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1BB9-51F5-4B7E-B50E-6ADE548DD45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084-C439-4B62-8C1B-0D57D644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2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1BB9-51F5-4B7E-B50E-6ADE548DD45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084-C439-4B62-8C1B-0D57D644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1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1BB9-51F5-4B7E-B50E-6ADE548DD45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084-C439-4B62-8C1B-0D57D644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4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1BB9-51F5-4B7E-B50E-6ADE548DD45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084-C439-4B62-8C1B-0D57D644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1BB9-51F5-4B7E-B50E-6ADE548DD45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084-C439-4B62-8C1B-0D57D644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8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41BB9-51F5-4B7E-B50E-6ADE548DD45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64084-C439-4B62-8C1B-0D57D644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2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57600" y="0"/>
            <a:ext cx="2266682" cy="850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3541690" y="1506829"/>
            <a:ext cx="2253802" cy="8886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calculation are you performing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6524" y="3554569"/>
            <a:ext cx="1725769" cy="88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Calculation1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3554569"/>
            <a:ext cx="1725769" cy="88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Calculation2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24282" y="3554569"/>
            <a:ext cx="1725769" cy="88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Caluclation</a:t>
            </a:r>
            <a:r>
              <a:rPr lang="en-US" dirty="0"/>
              <a:t>3</a:t>
            </a:r>
          </a:p>
        </p:txBody>
      </p:sp>
      <p:cxnSp>
        <p:nvCxnSpPr>
          <p:cNvPr id="11" name="Straight Arrow Connector 10"/>
          <p:cNvCxnSpPr>
            <a:stCxn id="4" idx="4"/>
            <a:endCxn id="5" idx="1"/>
          </p:cNvCxnSpPr>
          <p:nvPr/>
        </p:nvCxnSpPr>
        <p:spPr>
          <a:xfrm flipH="1">
            <a:off x="4779671" y="850006"/>
            <a:ext cx="11270" cy="65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8" idx="0"/>
          </p:cNvCxnSpPr>
          <p:nvPr/>
        </p:nvCxnSpPr>
        <p:spPr>
          <a:xfrm flipH="1">
            <a:off x="4520485" y="2395471"/>
            <a:ext cx="37026" cy="115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</p:cNvCxnSpPr>
          <p:nvPr/>
        </p:nvCxnSpPr>
        <p:spPr>
          <a:xfrm flipH="1">
            <a:off x="2189408" y="1951150"/>
            <a:ext cx="1463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0"/>
          </p:cNvCxnSpPr>
          <p:nvPr/>
        </p:nvCxnSpPr>
        <p:spPr>
          <a:xfrm>
            <a:off x="2189408" y="1951150"/>
            <a:ext cx="1" cy="16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5684412" y="1951150"/>
            <a:ext cx="1308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967470" y="1951150"/>
            <a:ext cx="25758" cy="16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12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Ensamvarg</dc:creator>
  <cp:lastModifiedBy>Ensamvarg</cp:lastModifiedBy>
  <cp:revision>1</cp:revision>
  <dcterms:created xsi:type="dcterms:W3CDTF">2024-03-16T13:44:05Z</dcterms:created>
  <dcterms:modified xsi:type="dcterms:W3CDTF">2024-03-16T13:45:44Z</dcterms:modified>
</cp:coreProperties>
</file>