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thivarshini K." initials="SK" lastIdx="1" clrIdx="0">
    <p:extLst>
      <p:ext uri="{19B8F6BF-5375-455C-9EA6-DF929625EA0E}">
        <p15:presenceInfo xmlns:p15="http://schemas.microsoft.com/office/powerpoint/2012/main" userId="c06b5598f36bd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7187-74E7-3FDF-5824-37342D1AD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2749-30E4-FFAD-F43A-8D003D67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22E9-68F8-40FA-B96B-2A36C16E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EB38-93F5-E917-3725-C387C02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8F4D-11DA-A413-4BA8-45277485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6B3-5005-C988-CF85-16D8F80A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EA6FF-E7E5-3690-ECC7-3EA1694A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B522-BFB7-F609-D876-BAA2F333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1313-11B9-5675-4732-FF85DE92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48F-63B4-26FC-6874-17F5BA19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E5B44-2450-EEDC-0A01-A60C552C5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51E87-CB50-FE2B-5B2D-B333A47D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5138-15ED-7C86-5766-DC826953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FE87-CA80-5B72-01D2-F95DAC90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4B83-02FB-E4B6-3FAB-433A1CBF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87BA-2646-D72F-926D-8D802483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8E40-12E7-A972-E4F7-EAAC5041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E6CEA-87E6-2C11-5B8F-4A446C47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61DE-973E-7370-DAC0-291CA329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5930-7389-2F01-4C90-9309FD4A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E95-31B2-01E3-DE2F-7918BE0C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0E18-8AA9-F95E-18C8-8B35DF35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4FA7-82CD-CF81-FD2C-EF6505D8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CF2F-8686-C63D-764B-08D2F137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0F89-ED6D-62E1-0F05-37B0DCE8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BEC-DB76-6F58-43E0-C7DE685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C7BC-E9C1-53D2-6AA6-1C14B259F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C4DA-3537-7E7E-CDFD-0FCABC5F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E8F30-E560-C06F-9FC6-C7796CB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3AFD2-F66D-3349-354C-D24BC1C6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4E33-C3F4-A909-2B15-795C36A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053-D682-082D-D4F6-29B0AE35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1BB5-65E9-4703-DEBF-2F7D1C0C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C8186-0A3E-CFBC-A04B-A66BFDB2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9C304-7946-01B8-EEAE-8E17AC582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5F9D7-1A66-554E-FE2A-1C1144356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099EA-46F0-D961-A3DD-F77F0BB9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81F0D-5149-B22B-5879-0AC74D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EF54-FE5D-71CD-D98F-2B5B81C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183-A00C-7C0A-9CB7-537DFBF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F6693-1592-C8F1-9DE9-5503FCF5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A8BEF-AE7F-B0F5-2AFD-1BDDFAE1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3C86F-2F4B-EF9B-A096-0E52B5A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67426-9D49-5F29-DE75-D8318CE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74430-1242-CBD3-EA85-689009A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D49D6-3AE5-D1E1-C801-ED5904F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B86F-782B-6544-81B8-5431864E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DF2C-4C28-E8FF-6F4A-76F0150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FFCB-7078-AFE3-33B6-BE485A8E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8B2B-BFC1-5410-4329-E298C3BD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29FD-273C-3C4D-CAA3-A0291C80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FE8F-37FD-37B2-DEC0-7893622C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51B-1CE2-8845-7989-380E72AA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9F4ED-0619-03DE-80DB-AA44FF7F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29AD-9CD0-6002-6803-BEED7EBD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1EAB-9A0B-896D-1D03-8BAC217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A4F4-22C3-AF8E-66BD-DB8DD318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54BE-A5DF-E192-B510-2977310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E1523-E7FA-0BDA-57A0-745F3CB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5098-7A93-BA0F-1657-F689F5A9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FD58-D477-6DA3-4B72-0FC570D00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0552E-C96C-6246-9D68-72719D4A2AB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F5FC-AF20-5E2C-5BE0-35E224AB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3EFC-8DB4-E473-F361-A1A8E49B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D6529-EA46-DA44-A074-EEBB2A73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E648-F289-8674-BE84-18618B8C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1"/>
            <a:ext cx="9144000" cy="2387600"/>
          </a:xfrm>
        </p:spPr>
        <p:txBody>
          <a:bodyPr/>
          <a:lstStyle/>
          <a:p>
            <a:r>
              <a:rPr lang="en-GB" b="1" dirty="0" err="1"/>
              <a:t>Dr.</a:t>
            </a:r>
            <a:r>
              <a:rPr lang="en-GB" b="1" dirty="0"/>
              <a:t> Drone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F541F-80E5-7804-DD4F-DA2D2E73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515" y="2613422"/>
            <a:ext cx="9144000" cy="3659608"/>
          </a:xfrm>
        </p:spPr>
        <p:txBody>
          <a:bodyPr>
            <a:normAutofit/>
          </a:bodyPr>
          <a:lstStyle/>
          <a:p>
            <a:r>
              <a:rPr lang="en-GB" dirty="0"/>
              <a:t>Revolutionizing Emergency Medical Assistance Through Technology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TEAM ID:  TEM1708</a:t>
            </a:r>
          </a:p>
          <a:p>
            <a:r>
              <a:rPr lang="en-GB" dirty="0" err="1"/>
              <a:t>Sakthivarshini.K</a:t>
            </a:r>
            <a:r>
              <a:rPr lang="en-GB" dirty="0"/>
              <a:t>, </a:t>
            </a:r>
            <a:r>
              <a:rPr lang="en-GB" dirty="0" err="1"/>
              <a:t>Nesharajan.S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Email@:  </a:t>
            </a:r>
            <a:r>
              <a:rPr lang="en-GB" dirty="0"/>
              <a:t>sakthivarshini44@gmail.com,nesharajan@gmail.com.</a:t>
            </a:r>
          </a:p>
          <a:p>
            <a:r>
              <a:rPr lang="en-GB" b="1" dirty="0">
                <a:solidFill>
                  <a:schemeClr val="tx2"/>
                </a:solidFill>
              </a:rPr>
              <a:t>Contact: </a:t>
            </a:r>
            <a:r>
              <a:rPr lang="en-GB" dirty="0"/>
              <a:t>9123564018,7010361927</a:t>
            </a:r>
          </a:p>
        </p:txBody>
      </p:sp>
    </p:spTree>
    <p:extLst>
      <p:ext uri="{BB962C8B-B14F-4D97-AF65-F5344CB8AC3E}">
        <p14:creationId xmlns:p14="http://schemas.microsoft.com/office/powerpoint/2010/main" val="25116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AF4A-CF2A-C902-6DE9-7F46B2F6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512" y="1186656"/>
            <a:ext cx="10515600" cy="3933031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Thank you for your attention!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DD39-F5D4-09A4-047D-65ED207F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6" y="329406"/>
            <a:ext cx="10515600" cy="1325563"/>
          </a:xfrm>
        </p:spPr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97A5-9A90-5862-E5EE-C218CD76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70" y="2099468"/>
            <a:ext cx="5757863" cy="3210719"/>
          </a:xfrm>
        </p:spPr>
        <p:txBody>
          <a:bodyPr/>
          <a:lstStyle/>
          <a:p>
            <a:pPr lvl="1"/>
            <a:r>
              <a:rPr lang="en-GB" dirty="0"/>
              <a:t>To provide timely medical assistance using drone technology and reduce response time in emergencies.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FE684-3E35-EF9D-6EAD-4BD10F6A8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9" y="719666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5BAD-B913-9234-436F-F8E37529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8" y="158749"/>
            <a:ext cx="10515600" cy="1325563"/>
          </a:xfrm>
        </p:spPr>
        <p:txBody>
          <a:bodyPr/>
          <a:lstStyle/>
          <a:p>
            <a:r>
              <a:rPr lang="en-GB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5B6E-C304-0C0D-1B33-627ED29D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907" y="1567656"/>
            <a:ext cx="5893594" cy="446881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Challenges in Emergency Response:</a:t>
            </a:r>
          </a:p>
          <a:p>
            <a:pPr lvl="1"/>
            <a:r>
              <a:rPr lang="en-GB" dirty="0"/>
              <a:t>Delay in reaching remote or traffic-congested areas.</a:t>
            </a:r>
          </a:p>
          <a:p>
            <a:pPr lvl="1"/>
            <a:r>
              <a:rPr lang="en-GB" dirty="0"/>
              <a:t>Lack of immediate medical assistance before professional help arrives.</a:t>
            </a:r>
          </a:p>
          <a:p>
            <a:pPr lvl="1"/>
            <a:r>
              <a:rPr lang="en-GB" dirty="0"/>
              <a:t>Risk of worsening injuries due to a lack of first-aid knowledge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02E8D-8377-5AD6-AD12-A2D2F375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" y="1567656"/>
            <a:ext cx="5351992" cy="48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DE6A-D72F-DCBC-0717-84CE5203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39" y="357187"/>
            <a:ext cx="9972675" cy="988219"/>
          </a:xfrm>
        </p:spPr>
        <p:txBody>
          <a:bodyPr/>
          <a:lstStyle/>
          <a:p>
            <a:r>
              <a:rPr lang="en-GB" b="1" dirty="0"/>
              <a:t>Proposed Solution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7237-A353-383F-E03F-4E20D8EE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0375"/>
            <a:ext cx="5817394" cy="5127625"/>
          </a:xfrm>
        </p:spPr>
        <p:txBody>
          <a:bodyPr/>
          <a:lstStyle/>
          <a:p>
            <a:pPr lvl="1"/>
            <a:r>
              <a:rPr lang="en-GB" dirty="0"/>
              <a:t>Deploy drones equipped with medical kits and communication technology.</a:t>
            </a:r>
          </a:p>
          <a:p>
            <a:pPr lvl="1"/>
            <a:r>
              <a:rPr lang="en-GB" dirty="0"/>
              <a:t>Provide live instructions via video calls and instructional displays for administering first aid.</a:t>
            </a:r>
          </a:p>
          <a:p>
            <a:pPr lvl="1"/>
            <a:r>
              <a:rPr lang="en-GB" dirty="0"/>
              <a:t>Enable real-time interaction with doctors to guide bystanders.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FC23D-95F2-4C16-75B6-01499808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83" y="469635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CFB-04DD-8D3F-DAFF-9F538832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069C-9803-C5CD-AC75-DF348FE7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5019" cy="4306094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Components:</a:t>
            </a:r>
          </a:p>
          <a:p>
            <a:pPr lvl="1"/>
            <a:r>
              <a:rPr lang="en-GB" dirty="0"/>
              <a:t>Drone equipped with medical supplies.</a:t>
            </a:r>
          </a:p>
          <a:p>
            <a:pPr lvl="1"/>
            <a:r>
              <a:rPr lang="en-GB" dirty="0"/>
              <a:t>Smartphone application for communication and guidance.</a:t>
            </a:r>
          </a:p>
          <a:p>
            <a:pPr lvl="1"/>
            <a:r>
              <a:rPr lang="en-GB" dirty="0"/>
              <a:t>Backend system for hospital communication and doctor coordination.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F3543-E32A-470F-4CA5-A4EEB34C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45" y="821531"/>
            <a:ext cx="444359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344-D169-5D9D-7F1D-17653F1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Technology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A5C8-F79C-F2C9-B497-103F0A7C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Drone Technology: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GB" dirty="0"/>
              <a:t>          Equipped with navigation and payload capabilities.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Communication Tools: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GB" dirty="0"/>
              <a:t>           Video calling and live streaming.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Mobile Application: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GB" dirty="0"/>
              <a:t>            User-friendly interface for interaction.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AI Algorithms: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GB" dirty="0"/>
              <a:t>             For route optimization and incident prioritization.</a:t>
            </a:r>
          </a:p>
        </p:txBody>
      </p:sp>
    </p:spTree>
    <p:extLst>
      <p:ext uri="{BB962C8B-B14F-4D97-AF65-F5344CB8AC3E}">
        <p14:creationId xmlns:p14="http://schemas.microsoft.com/office/powerpoint/2010/main" val="9493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40B0-3464-FE09-BEE4-D6966893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Benefits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6295-71AD-E7E7-2878-CF174400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9" y="1738313"/>
            <a:ext cx="10515600" cy="4351338"/>
          </a:xfrm>
        </p:spPr>
        <p:txBody>
          <a:bodyPr/>
          <a:lstStyle/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Rapid Response:</a:t>
            </a:r>
          </a:p>
          <a:p>
            <a:pPr marL="457200" lvl="1" indent="0">
              <a:buNone/>
            </a:pPr>
            <a:r>
              <a:rPr lang="en-GB" dirty="0"/>
              <a:t>Reduces critical delays in emergency scenarios.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Accessible Assistance:</a:t>
            </a:r>
          </a:p>
          <a:p>
            <a:pPr marL="457200" lvl="1" indent="0">
              <a:buNone/>
            </a:pPr>
            <a:r>
              <a:rPr lang="en-GB" dirty="0"/>
              <a:t>Brings medical help to remote or congested areas.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Cost Effective</a:t>
            </a:r>
          </a:p>
          <a:p>
            <a:pPr marL="457200" lvl="1" indent="0">
              <a:buNone/>
            </a:pPr>
            <a:r>
              <a:rPr lang="en-GB" dirty="0"/>
              <a:t>Reduces the need for immediate ambulance deployment in minor cases.</a:t>
            </a:r>
          </a:p>
        </p:txBody>
      </p:sp>
    </p:spTree>
    <p:extLst>
      <p:ext uri="{BB962C8B-B14F-4D97-AF65-F5344CB8AC3E}">
        <p14:creationId xmlns:p14="http://schemas.microsoft.com/office/powerpoint/2010/main" val="25290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183C-9F2C-F55C-CFEB-F7BE12EE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and Solutions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4BD-013F-BB3B-7704-D9123266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Challenge: </a:t>
            </a:r>
            <a:r>
              <a:rPr lang="en-GB" dirty="0"/>
              <a:t>Drone delivery in bad weather.</a:t>
            </a:r>
          </a:p>
          <a:p>
            <a:pPr marL="457200" lvl="1" indent="0">
              <a:buNone/>
            </a:pPr>
            <a:r>
              <a:rPr lang="en-GB" dirty="0"/>
              <a:t>
</a:t>
            </a:r>
            <a:r>
              <a:rPr lang="en-GB" b="1" dirty="0">
                <a:solidFill>
                  <a:schemeClr val="tx2"/>
                </a:solidFill>
              </a:rPr>
              <a:t>Solution: </a:t>
            </a:r>
            <a:r>
              <a:rPr lang="en-GB" dirty="0"/>
              <a:t>Weather-resistant drones and alternate deployment methods.</a:t>
            </a:r>
          </a:p>
          <a:p>
            <a:pPr marL="457200" lvl="1" indent="0">
              <a:buNone/>
            </a:pPr>
            <a:r>
              <a:rPr lang="en-GB" dirty="0"/>
              <a:t>
</a:t>
            </a:r>
            <a:r>
              <a:rPr lang="en-GB" b="1" dirty="0">
                <a:solidFill>
                  <a:srgbClr val="FF0000"/>
                </a:solidFill>
              </a:rPr>
              <a:t>Challenge: </a:t>
            </a:r>
            <a:r>
              <a:rPr lang="en-GB" dirty="0"/>
              <a:t>Limited public trust in drones.</a:t>
            </a:r>
          </a:p>
          <a:p>
            <a:pPr marL="457200" lvl="1" indent="0">
              <a:buNone/>
            </a:pPr>
            <a:r>
              <a:rPr lang="en-GB" dirty="0"/>
              <a:t>
</a:t>
            </a:r>
            <a:r>
              <a:rPr lang="en-GB" b="1" dirty="0">
                <a:solidFill>
                  <a:schemeClr val="tx2"/>
                </a:solidFill>
              </a:rPr>
              <a:t>Solution: </a:t>
            </a:r>
            <a:r>
              <a:rPr lang="en-GB" dirty="0"/>
              <a:t>Awareness campaigns and live demonstrations.</a:t>
            </a:r>
          </a:p>
          <a:p>
            <a:pPr marL="457200" lvl="1" indent="0">
              <a:buNone/>
            </a:pPr>
            <a:r>
              <a:rPr lang="en-GB" dirty="0"/>
              <a:t>
</a:t>
            </a:r>
            <a:r>
              <a:rPr lang="en-GB" b="1" dirty="0">
                <a:solidFill>
                  <a:srgbClr val="FF0000"/>
                </a:solidFill>
              </a:rPr>
              <a:t>Challenge: </a:t>
            </a:r>
            <a:r>
              <a:rPr lang="en-GB" dirty="0"/>
              <a:t>Regulatory compliance.</a:t>
            </a:r>
          </a:p>
          <a:p>
            <a:pPr marL="457200" lvl="1" indent="0">
              <a:buNone/>
            </a:pPr>
            <a:r>
              <a:rPr lang="en-GB" dirty="0"/>
              <a:t>
</a:t>
            </a:r>
            <a:r>
              <a:rPr lang="en-GB" b="1" dirty="0">
                <a:solidFill>
                  <a:schemeClr val="tx2"/>
                </a:solidFill>
              </a:rPr>
              <a:t>Solution</a:t>
            </a:r>
            <a:r>
              <a:rPr lang="en-GB" b="1" dirty="0"/>
              <a:t>: </a:t>
            </a:r>
            <a:r>
              <a:rPr lang="en-GB" dirty="0"/>
              <a:t>Collaborate with authorities for clear guidelines.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4BE-F9F8-2FC9-5C4A-54394F0C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8FED-7FCC-1097-09C7-5E77A8BB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Drone offers a fast, innovative solution to provide immediate medical assistance in emergencies, saving lives by bridging the gap between accidents and professional care through advanced drone and communication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3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Dr. Drone</vt:lpstr>
      <vt:lpstr>Introduction</vt:lpstr>
      <vt:lpstr>Problem Statement</vt:lpstr>
      <vt:lpstr>Proposed Solution</vt:lpstr>
      <vt:lpstr>System Architecture</vt:lpstr>
      <vt:lpstr>Technology Used</vt:lpstr>
      <vt:lpstr>Benefits</vt:lpstr>
      <vt:lpstr>Challenges and Solutions</vt:lpstr>
      <vt:lpstr>Conclusion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Drone</dc:title>
  <dc:creator>Sakthivarshini K.</dc:creator>
  <cp:lastModifiedBy>Sakthivarshini K.</cp:lastModifiedBy>
  <cp:revision>2</cp:revision>
  <dcterms:created xsi:type="dcterms:W3CDTF">2024-12-14T03:59:45Z</dcterms:created>
  <dcterms:modified xsi:type="dcterms:W3CDTF">2024-12-14T10:01:51Z</dcterms:modified>
</cp:coreProperties>
</file>