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E"/>
          </a:solidFill>
        </a:fill>
      </a:tcStyle>
    </a:wholeTbl>
    <a:band2H>
      <a:tcTxStyle/>
      <a:tcStyle>
        <a:tcBdr/>
        <a:fill>
          <a:solidFill>
            <a:srgbClr val="E6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F6"/>
          </a:solidFill>
        </a:fill>
      </a:tcStyle>
    </a:wholeTbl>
    <a:band2H>
      <a:tcTxStyle/>
      <a:tcStyle>
        <a:tcBdr/>
        <a:fill>
          <a:solidFill>
            <a:srgbClr val="E6EFF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3D9"/>
          </a:solidFill>
        </a:fill>
      </a:tcStyle>
    </a:wholeTbl>
    <a:band2H>
      <a:tcTxStyle/>
      <a:tcStyle>
        <a:tcBdr/>
        <a:fill>
          <a:solidFill>
            <a:srgbClr val="FFF1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2CB"/>
          </a:solidFill>
        </a:fill>
      </a:tcStyle>
    </a:wholeTbl>
    <a:band2H>
      <a:tcTxStyle/>
      <a:tcStyle>
        <a:tcBdr/>
        <a:fill>
          <a:solidFill>
            <a:srgbClr val="FD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136" d="100"/>
          <a:sy n="136" d="100"/>
        </p:scale>
        <p:origin x="9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46524"/>
        </a:solidFill>
        <a:effectLst/>
      </p:bgPr>
    </p:bg>
    <p:spTree>
      <p:nvGrpSpPr>
        <p:cNvPr id="1" name=""/>
        <p:cNvGrpSpPr/>
        <p:nvPr/>
      </p:nvGrpSpPr>
      <p:grpSpPr>
        <a:xfrm>
          <a:off x="0" y="0"/>
          <a:ext cx="0" cy="0"/>
          <a:chOff x="0" y="0"/>
          <a:chExt cx="0" cy="0"/>
        </a:xfrm>
      </p:grpSpPr>
      <p:sp>
        <p:nvSpPr>
          <p:cNvPr id="11" name="Shape 10"/>
          <p:cNvSpPr/>
          <p:nvPr/>
        </p:nvSpPr>
        <p:spPr>
          <a:xfrm>
            <a:off x="2477723" y="415650"/>
            <a:ext cx="6244201" cy="1"/>
          </a:xfrm>
          <a:prstGeom prst="line">
            <a:avLst/>
          </a:prstGeom>
          <a:ln w="38100">
            <a:solidFill>
              <a:srgbClr val="FFFFFF"/>
            </a:solidFill>
          </a:ln>
        </p:spPr>
        <p:txBody>
          <a:bodyPr lIns="45719" rIns="45719"/>
          <a:lstStyle/>
          <a:p>
            <a:endParaRPr/>
          </a:p>
        </p:txBody>
      </p:sp>
      <p:sp>
        <p:nvSpPr>
          <p:cNvPr id="12" name="Shape 11"/>
          <p:cNvSpPr/>
          <p:nvPr/>
        </p:nvSpPr>
        <p:spPr>
          <a:xfrm>
            <a:off x="2477723" y="4739999"/>
            <a:ext cx="6244201" cy="1"/>
          </a:xfrm>
          <a:prstGeom prst="line">
            <a:avLst/>
          </a:prstGeom>
          <a:ln w="19050">
            <a:solidFill>
              <a:srgbClr val="FFFFFF"/>
            </a:solidFill>
          </a:ln>
        </p:spPr>
        <p:txBody>
          <a:bodyPr lIns="45719" rIns="45719"/>
          <a:lstStyle/>
          <a:p>
            <a:endParaRPr/>
          </a:p>
        </p:txBody>
      </p:sp>
      <p:sp>
        <p:nvSpPr>
          <p:cNvPr id="13" name="Shape 12"/>
          <p:cNvSpPr/>
          <p:nvPr/>
        </p:nvSpPr>
        <p:spPr>
          <a:xfrm>
            <a:off x="425197" y="415650"/>
            <a:ext cx="183301" cy="1"/>
          </a:xfrm>
          <a:prstGeom prst="line">
            <a:avLst/>
          </a:prstGeom>
          <a:ln w="19050">
            <a:solidFill>
              <a:srgbClr val="FFFFFF"/>
            </a:solidFill>
          </a:ln>
        </p:spPr>
        <p:txBody>
          <a:bodyPr lIns="45719" rIns="45719"/>
          <a:lstStyle/>
          <a:p>
            <a:endParaRPr/>
          </a:p>
        </p:txBody>
      </p:sp>
      <p:sp>
        <p:nvSpPr>
          <p:cNvPr id="14" name="Title Text"/>
          <p:cNvSpPr txBox="1">
            <a:spLocks noGrp="1"/>
          </p:cNvSpPr>
          <p:nvPr>
            <p:ph type="title"/>
          </p:nvPr>
        </p:nvSpPr>
        <p:spPr>
          <a:xfrm>
            <a:off x="2371725" y="630225"/>
            <a:ext cx="6331500" cy="1542000"/>
          </a:xfrm>
          <a:prstGeom prst="rect">
            <a:avLst/>
          </a:prstGeom>
        </p:spPr>
        <p:txBody>
          <a:bodyPr/>
          <a:lstStyle>
            <a:lvl1pPr>
              <a:defRPr sz="4800">
                <a:solidFill>
                  <a:srgbClr val="FFFFFF"/>
                </a:solidFill>
              </a:defRPr>
            </a:lvl1pPr>
          </a:lstStyle>
          <a:p>
            <a:r>
              <a:t>Title Text</a:t>
            </a:r>
          </a:p>
        </p:txBody>
      </p:sp>
      <p:sp>
        <p:nvSpPr>
          <p:cNvPr id="15" name="Body Level One…"/>
          <p:cNvSpPr txBox="1">
            <a:spLocks noGrp="1"/>
          </p:cNvSpPr>
          <p:nvPr>
            <p:ph type="body" sz="quarter" idx="1"/>
          </p:nvPr>
        </p:nvSpPr>
        <p:spPr>
          <a:xfrm>
            <a:off x="2390267" y="3238450"/>
            <a:ext cx="6331501" cy="1241700"/>
          </a:xfrm>
          <a:prstGeom prst="rect">
            <a:avLst/>
          </a:prstGeom>
        </p:spPr>
        <p:txBody>
          <a:bodyPr anchor="b">
            <a:normAutofit/>
          </a:bodyPr>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07" name="Shape 61"/>
          <p:cNvSpPr/>
          <p:nvPr/>
        </p:nvSpPr>
        <p:spPr>
          <a:xfrm>
            <a:off x="425200" y="4739999"/>
            <a:ext cx="8296801" cy="1"/>
          </a:xfrm>
          <a:prstGeom prst="line">
            <a:avLst/>
          </a:prstGeom>
          <a:ln w="19050">
            <a:solidFill>
              <a:srgbClr val="000000"/>
            </a:solidFill>
          </a:ln>
        </p:spPr>
        <p:txBody>
          <a:bodyPr lIns="45719" rIns="45719"/>
          <a:lstStyle/>
          <a:p>
            <a:endParaRPr/>
          </a:p>
        </p:txBody>
      </p:sp>
      <p:sp>
        <p:nvSpPr>
          <p:cNvPr id="108" name="Shape 62"/>
          <p:cNvSpPr/>
          <p:nvPr/>
        </p:nvSpPr>
        <p:spPr>
          <a:xfrm>
            <a:off x="425200" y="415650"/>
            <a:ext cx="8296801" cy="1"/>
          </a:xfrm>
          <a:prstGeom prst="line">
            <a:avLst/>
          </a:prstGeom>
          <a:ln w="38100">
            <a:solidFill>
              <a:srgbClr val="000000"/>
            </a:solidFill>
          </a:ln>
        </p:spPr>
        <p:txBody>
          <a:bodyPr lIns="45719" rIns="45719"/>
          <a:lstStyle/>
          <a:p>
            <a:endParaRPr/>
          </a:p>
        </p:txBody>
      </p:sp>
      <p:sp>
        <p:nvSpPr>
          <p:cNvPr id="109" name="Title Text"/>
          <p:cNvSpPr txBox="1">
            <a:spLocks noGrp="1"/>
          </p:cNvSpPr>
          <p:nvPr>
            <p:ph type="title"/>
          </p:nvPr>
        </p:nvSpPr>
        <p:spPr>
          <a:xfrm>
            <a:off x="853950" y="1304850"/>
            <a:ext cx="7436101" cy="1538400"/>
          </a:xfrm>
          <a:prstGeom prst="rect">
            <a:avLst/>
          </a:prstGeom>
        </p:spPr>
        <p:txBody>
          <a:bodyPr anchor="ctr"/>
          <a:lstStyle>
            <a:lvl1pPr algn="ctr">
              <a:defRPr sz="9600" b="0">
                <a:solidFill>
                  <a:srgbClr val="F46524"/>
                </a:solidFill>
                <a:latin typeface="Lato Bold"/>
                <a:ea typeface="Lato Bold"/>
                <a:cs typeface="Lato Bold"/>
                <a:sym typeface="Lato Bold"/>
              </a:defRPr>
            </a:lvl1pPr>
          </a:lstStyle>
          <a:p>
            <a:r>
              <a:t>Title Text</a:t>
            </a:r>
          </a:p>
        </p:txBody>
      </p:sp>
      <p:sp>
        <p:nvSpPr>
          <p:cNvPr id="110" name="Body Level One…"/>
          <p:cNvSpPr txBox="1">
            <a:spLocks noGrp="1"/>
          </p:cNvSpPr>
          <p:nvPr>
            <p:ph type="body" sz="quarter" idx="1"/>
          </p:nvPr>
        </p:nvSpPr>
        <p:spPr>
          <a:xfrm>
            <a:off x="853950" y="2919450"/>
            <a:ext cx="7436101" cy="1071601"/>
          </a:xfrm>
          <a:prstGeom prst="rect">
            <a:avLst/>
          </a:prstGeom>
        </p:spPr>
        <p:txBody>
          <a:bodyPr>
            <a:normAutofit/>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F46524"/>
        </a:solidFill>
        <a:effectLst/>
      </p:bgPr>
    </p:bg>
    <p:spTree>
      <p:nvGrpSpPr>
        <p:cNvPr id="1" name=""/>
        <p:cNvGrpSpPr/>
        <p:nvPr/>
      </p:nvGrpSpPr>
      <p:grpSpPr>
        <a:xfrm>
          <a:off x="0" y="0"/>
          <a:ext cx="0" cy="0"/>
          <a:chOff x="0" y="0"/>
          <a:chExt cx="0" cy="0"/>
        </a:xfrm>
      </p:grpSpPr>
      <p:sp>
        <p:nvSpPr>
          <p:cNvPr id="23" name="Shape 17"/>
          <p:cNvSpPr/>
          <p:nvPr/>
        </p:nvSpPr>
        <p:spPr>
          <a:xfrm>
            <a:off x="425200" y="415650"/>
            <a:ext cx="8296801" cy="1"/>
          </a:xfrm>
          <a:prstGeom prst="line">
            <a:avLst/>
          </a:prstGeom>
          <a:ln w="38100">
            <a:solidFill>
              <a:srgbClr val="FFFFFF"/>
            </a:solidFill>
          </a:ln>
        </p:spPr>
        <p:txBody>
          <a:bodyPr lIns="45719" rIns="45719"/>
          <a:lstStyle/>
          <a:p>
            <a:endParaRPr/>
          </a:p>
        </p:txBody>
      </p:sp>
      <p:sp>
        <p:nvSpPr>
          <p:cNvPr id="24" name="Shape 18"/>
          <p:cNvSpPr/>
          <p:nvPr/>
        </p:nvSpPr>
        <p:spPr>
          <a:xfrm>
            <a:off x="425200" y="4739999"/>
            <a:ext cx="8296801" cy="1"/>
          </a:xfrm>
          <a:prstGeom prst="line">
            <a:avLst/>
          </a:prstGeom>
          <a:ln w="19050">
            <a:solidFill>
              <a:srgbClr val="FFFFFF"/>
            </a:solidFill>
          </a:ln>
        </p:spPr>
        <p:txBody>
          <a:bodyPr lIns="45719" rIns="45719"/>
          <a:lstStyle/>
          <a:p>
            <a:endParaRPr/>
          </a:p>
        </p:txBody>
      </p:sp>
      <p:sp>
        <p:nvSpPr>
          <p:cNvPr id="25" name="Title Text"/>
          <p:cNvSpPr txBox="1">
            <a:spLocks noGrp="1"/>
          </p:cNvSpPr>
          <p:nvPr>
            <p:ph type="title"/>
          </p:nvPr>
        </p:nvSpPr>
        <p:spPr>
          <a:xfrm>
            <a:off x="406424" y="1806824"/>
            <a:ext cx="8296801" cy="1542001"/>
          </a:xfrm>
          <a:prstGeom prst="rect">
            <a:avLst/>
          </a:prstGeom>
        </p:spPr>
        <p:txBody>
          <a:bodyPr anchor="ctr"/>
          <a:lstStyle>
            <a:lvl1pPr algn="ctr">
              <a:defRPr sz="4800">
                <a:solidFill>
                  <a:srgbClr val="FFFFFF"/>
                </a:solidFill>
              </a:defRPr>
            </a:lvl1pPr>
          </a:lstStyle>
          <a:p>
            <a:r>
              <a:t>Title Text</a:t>
            </a:r>
          </a:p>
        </p:txBody>
      </p:sp>
      <p:sp>
        <p:nvSpPr>
          <p:cNvPr id="2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 name="Shape 22"/>
          <p:cNvSpPr/>
          <p:nvPr/>
        </p:nvSpPr>
        <p:spPr>
          <a:xfrm>
            <a:off x="2477723" y="415650"/>
            <a:ext cx="6244201" cy="1"/>
          </a:xfrm>
          <a:prstGeom prst="line">
            <a:avLst/>
          </a:prstGeom>
          <a:ln w="38100">
            <a:solidFill>
              <a:srgbClr val="000000"/>
            </a:solidFill>
          </a:ln>
        </p:spPr>
        <p:txBody>
          <a:bodyPr lIns="45719" rIns="45719"/>
          <a:lstStyle/>
          <a:p>
            <a:endParaRPr/>
          </a:p>
        </p:txBody>
      </p:sp>
      <p:sp>
        <p:nvSpPr>
          <p:cNvPr id="34" name="Shape 23"/>
          <p:cNvSpPr/>
          <p:nvPr/>
        </p:nvSpPr>
        <p:spPr>
          <a:xfrm>
            <a:off x="2477723" y="4739999"/>
            <a:ext cx="6244201" cy="1"/>
          </a:xfrm>
          <a:prstGeom prst="line">
            <a:avLst/>
          </a:prstGeom>
          <a:ln w="19050">
            <a:solidFill>
              <a:srgbClr val="000000"/>
            </a:solidFill>
          </a:ln>
        </p:spPr>
        <p:txBody>
          <a:bodyPr lIns="45719" rIns="45719"/>
          <a:lstStyle/>
          <a:p>
            <a:endParaRPr/>
          </a:p>
        </p:txBody>
      </p:sp>
      <p:sp>
        <p:nvSpPr>
          <p:cNvPr id="35" name="Shape 24"/>
          <p:cNvSpPr/>
          <p:nvPr/>
        </p:nvSpPr>
        <p:spPr>
          <a:xfrm>
            <a:off x="425197" y="415650"/>
            <a:ext cx="183301" cy="1"/>
          </a:xfrm>
          <a:prstGeom prst="line">
            <a:avLst/>
          </a:prstGeom>
          <a:ln w="19050">
            <a:solidFill>
              <a:srgbClr val="000000"/>
            </a:solidFill>
          </a:ln>
        </p:spPr>
        <p:txBody>
          <a:bodyPr lIns="45719" rIns="45719"/>
          <a:lstStyle/>
          <a:p>
            <a:endParaRPr/>
          </a:p>
        </p:txBody>
      </p:sp>
      <p:sp>
        <p:nvSpPr>
          <p:cNvPr id="36" name="Title Text"/>
          <p:cNvSpPr txBox="1">
            <a:spLocks noGrp="1"/>
          </p:cNvSpPr>
          <p:nvPr>
            <p:ph type="title"/>
          </p:nvPr>
        </p:nvSpPr>
        <p:spPr>
          <a:xfrm>
            <a:off x="2400250" y="575950"/>
            <a:ext cx="6321601" cy="635401"/>
          </a:xfrm>
          <a:prstGeom prst="rect">
            <a:avLst/>
          </a:prstGeom>
        </p:spPr>
        <p:txBody>
          <a:bodyPr/>
          <a:lstStyle/>
          <a:p>
            <a:r>
              <a:t>Title Text</a:t>
            </a:r>
          </a:p>
        </p:txBody>
      </p:sp>
      <p:sp>
        <p:nvSpPr>
          <p:cNvPr id="37" name="Body Level One…"/>
          <p:cNvSpPr txBox="1">
            <a:spLocks noGrp="1"/>
          </p:cNvSpPr>
          <p:nvPr>
            <p:ph type="body" idx="1"/>
          </p:nvPr>
        </p:nvSpPr>
        <p:spPr>
          <a:xfrm>
            <a:off x="2410111" y="1595776"/>
            <a:ext cx="6321602" cy="30024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45" name="Shape 29"/>
          <p:cNvSpPr/>
          <p:nvPr/>
        </p:nvSpPr>
        <p:spPr>
          <a:xfrm>
            <a:off x="2477723" y="415650"/>
            <a:ext cx="6244201" cy="1"/>
          </a:xfrm>
          <a:prstGeom prst="line">
            <a:avLst/>
          </a:prstGeom>
          <a:ln w="38100">
            <a:solidFill>
              <a:srgbClr val="000000"/>
            </a:solidFill>
          </a:ln>
        </p:spPr>
        <p:txBody>
          <a:bodyPr lIns="45719" rIns="45719"/>
          <a:lstStyle/>
          <a:p>
            <a:endParaRPr/>
          </a:p>
        </p:txBody>
      </p:sp>
      <p:sp>
        <p:nvSpPr>
          <p:cNvPr id="46" name="Shape 30"/>
          <p:cNvSpPr/>
          <p:nvPr/>
        </p:nvSpPr>
        <p:spPr>
          <a:xfrm>
            <a:off x="2477723" y="4739999"/>
            <a:ext cx="6244201" cy="1"/>
          </a:xfrm>
          <a:prstGeom prst="line">
            <a:avLst/>
          </a:prstGeom>
          <a:ln w="19050">
            <a:solidFill>
              <a:srgbClr val="000000"/>
            </a:solidFill>
          </a:ln>
        </p:spPr>
        <p:txBody>
          <a:bodyPr lIns="45719" rIns="45719"/>
          <a:lstStyle/>
          <a:p>
            <a:endParaRPr/>
          </a:p>
        </p:txBody>
      </p:sp>
      <p:sp>
        <p:nvSpPr>
          <p:cNvPr id="47" name="Shape 31"/>
          <p:cNvSpPr/>
          <p:nvPr/>
        </p:nvSpPr>
        <p:spPr>
          <a:xfrm>
            <a:off x="425197" y="415650"/>
            <a:ext cx="183301" cy="1"/>
          </a:xfrm>
          <a:prstGeom prst="line">
            <a:avLst/>
          </a:prstGeom>
          <a:ln w="19050">
            <a:solidFill>
              <a:srgbClr val="000000"/>
            </a:solidFill>
          </a:ln>
        </p:spPr>
        <p:txBody>
          <a:bodyPr lIns="45719" rIns="45719"/>
          <a:lstStyle/>
          <a:p>
            <a:endParaRPr/>
          </a:p>
        </p:txBody>
      </p:sp>
      <p:sp>
        <p:nvSpPr>
          <p:cNvPr id="48" name="Title Text"/>
          <p:cNvSpPr txBox="1">
            <a:spLocks noGrp="1"/>
          </p:cNvSpPr>
          <p:nvPr>
            <p:ph type="title"/>
          </p:nvPr>
        </p:nvSpPr>
        <p:spPr>
          <a:xfrm>
            <a:off x="2400250" y="575950"/>
            <a:ext cx="6321601" cy="635401"/>
          </a:xfrm>
          <a:prstGeom prst="rect">
            <a:avLst/>
          </a:prstGeom>
        </p:spPr>
        <p:txBody>
          <a:bodyPr/>
          <a:lstStyle/>
          <a:p>
            <a:r>
              <a:t>Title Text</a:t>
            </a:r>
          </a:p>
        </p:txBody>
      </p:sp>
      <p:sp>
        <p:nvSpPr>
          <p:cNvPr id="49" name="Body Level One…"/>
          <p:cNvSpPr txBox="1">
            <a:spLocks noGrp="1"/>
          </p:cNvSpPr>
          <p:nvPr>
            <p:ph type="body" sz="quarter" idx="1"/>
          </p:nvPr>
        </p:nvSpPr>
        <p:spPr>
          <a:xfrm>
            <a:off x="2400302" y="1602675"/>
            <a:ext cx="3071401" cy="3002401"/>
          </a:xfrm>
          <a:prstGeom prst="rect">
            <a:avLst/>
          </a:prstGeom>
        </p:spPr>
        <p:txBody>
          <a:bodyPr>
            <a:normAutofit/>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50" name="Shape 34"/>
          <p:cNvSpPr txBox="1">
            <a:spLocks noGrp="1"/>
          </p:cNvSpPr>
          <p:nvPr>
            <p:ph type="body" sz="quarter" idx="13"/>
          </p:nvPr>
        </p:nvSpPr>
        <p:spPr>
          <a:xfrm>
            <a:off x="5650572" y="1602675"/>
            <a:ext cx="3071401" cy="3002401"/>
          </a:xfrm>
          <a:prstGeom prst="rect">
            <a:avLst/>
          </a:prstGeom>
        </p:spPr>
        <p:txBody>
          <a:bodyPr>
            <a:normAutofit/>
          </a:bodyPr>
          <a:lstStyle/>
          <a:p>
            <a:pPr indent="-317500">
              <a:buSzPts val="1400"/>
              <a:defRPr sz="1400"/>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66" name="Shape 40"/>
          <p:cNvSpPr/>
          <p:nvPr/>
        </p:nvSpPr>
        <p:spPr>
          <a:xfrm>
            <a:off x="425197" y="415650"/>
            <a:ext cx="183301" cy="1"/>
          </a:xfrm>
          <a:prstGeom prst="line">
            <a:avLst/>
          </a:prstGeom>
          <a:ln w="19050">
            <a:solidFill>
              <a:srgbClr val="000000"/>
            </a:solidFill>
          </a:ln>
        </p:spPr>
        <p:txBody>
          <a:bodyPr lIns="45719" rIns="45719"/>
          <a:lstStyle/>
          <a:p>
            <a:endParaRPr/>
          </a:p>
        </p:txBody>
      </p:sp>
      <p:sp>
        <p:nvSpPr>
          <p:cNvPr id="67" name="Title Text"/>
          <p:cNvSpPr txBox="1">
            <a:spLocks noGrp="1"/>
          </p:cNvSpPr>
          <p:nvPr>
            <p:ph type="title"/>
          </p:nvPr>
        </p:nvSpPr>
        <p:spPr>
          <a:xfrm>
            <a:off x="319499" y="936600"/>
            <a:ext cx="2808001" cy="755700"/>
          </a:xfrm>
          <a:prstGeom prst="rect">
            <a:avLst/>
          </a:prstGeom>
        </p:spPr>
        <p:txBody>
          <a:bodyPr anchor="b"/>
          <a:lstStyle>
            <a:lvl1pPr>
              <a:defRPr sz="2400"/>
            </a:lvl1pPr>
          </a:lstStyle>
          <a:p>
            <a:r>
              <a:t>Title Text</a:t>
            </a:r>
          </a:p>
        </p:txBody>
      </p:sp>
      <p:sp>
        <p:nvSpPr>
          <p:cNvPr id="68" name="Body Level One…"/>
          <p:cNvSpPr txBox="1">
            <a:spLocks noGrp="1"/>
          </p:cNvSpPr>
          <p:nvPr>
            <p:ph type="body" sz="quarter" idx="1"/>
          </p:nvPr>
        </p:nvSpPr>
        <p:spPr>
          <a:xfrm>
            <a:off x="319499" y="1846803"/>
            <a:ext cx="2808001" cy="2806201"/>
          </a:xfrm>
          <a:prstGeom prst="rect">
            <a:avLst/>
          </a:prstGeom>
        </p:spPr>
        <p:txBody>
          <a:bodyPr>
            <a:normAutofit/>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bg>
      <p:bgPr>
        <a:solidFill>
          <a:srgbClr val="757575"/>
        </a:solidFill>
        <a:effectLst/>
      </p:bgPr>
    </p:bg>
    <p:spTree>
      <p:nvGrpSpPr>
        <p:cNvPr id="1" name=""/>
        <p:cNvGrpSpPr/>
        <p:nvPr/>
      </p:nvGrpSpPr>
      <p:grpSpPr>
        <a:xfrm>
          <a:off x="0" y="0"/>
          <a:ext cx="0" cy="0"/>
          <a:chOff x="0" y="0"/>
          <a:chExt cx="0" cy="0"/>
        </a:xfrm>
      </p:grpSpPr>
      <p:sp>
        <p:nvSpPr>
          <p:cNvPr id="76" name="Shape 45"/>
          <p:cNvSpPr/>
          <p:nvPr/>
        </p:nvSpPr>
        <p:spPr>
          <a:xfrm>
            <a:off x="425197" y="415650"/>
            <a:ext cx="183301" cy="1"/>
          </a:xfrm>
          <a:prstGeom prst="line">
            <a:avLst/>
          </a:prstGeom>
          <a:ln w="19050">
            <a:solidFill>
              <a:srgbClr val="FFFFFF"/>
            </a:solidFill>
          </a:ln>
        </p:spPr>
        <p:txBody>
          <a:bodyPr lIns="45719" rIns="45719"/>
          <a:lstStyle/>
          <a:p>
            <a:endParaRPr/>
          </a:p>
        </p:txBody>
      </p:sp>
      <p:sp>
        <p:nvSpPr>
          <p:cNvPr id="77" name="Title Text"/>
          <p:cNvSpPr txBox="1">
            <a:spLocks noGrp="1"/>
          </p:cNvSpPr>
          <p:nvPr>
            <p:ph type="title"/>
          </p:nvPr>
        </p:nvSpPr>
        <p:spPr>
          <a:xfrm>
            <a:off x="283102" y="712140"/>
            <a:ext cx="6244201" cy="3835501"/>
          </a:xfrm>
          <a:prstGeom prst="rect">
            <a:avLst/>
          </a:prstGeom>
        </p:spPr>
        <p:txBody>
          <a:bodyPr anchor="ctr"/>
          <a:lstStyle>
            <a:lvl1pPr>
              <a:defRPr sz="4800">
                <a:solidFill>
                  <a:srgbClr val="FFFFFF"/>
                </a:solidFill>
              </a:defRPr>
            </a:lvl1pPr>
          </a:lstStyle>
          <a:p>
            <a:r>
              <a:t>Title Text</a:t>
            </a:r>
          </a:p>
        </p:txBody>
      </p:sp>
      <p:sp>
        <p:nvSpPr>
          <p:cNvPr id="7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85" name="Shape 49"/>
          <p:cNvSpPr/>
          <p:nvPr/>
        </p:nvSpPr>
        <p:spPr>
          <a:xfrm>
            <a:off x="4572000" y="124"/>
            <a:ext cx="4572000" cy="5143501"/>
          </a:xfrm>
          <a:prstGeom prst="rect">
            <a:avLst/>
          </a:prstGeom>
          <a:solidFill>
            <a:srgbClr val="F46524"/>
          </a:solidFill>
          <a:ln w="12700">
            <a:miter lim="400000"/>
          </a:ln>
        </p:spPr>
        <p:txBody>
          <a:bodyPr lIns="45719" rIns="45719" anchor="ctr"/>
          <a:lstStyle/>
          <a:p>
            <a:pPr>
              <a:defRPr>
                <a:solidFill>
                  <a:srgbClr val="000000"/>
                </a:solidFill>
              </a:defRPr>
            </a:pPr>
            <a:endParaRPr/>
          </a:p>
        </p:txBody>
      </p:sp>
      <p:sp>
        <p:nvSpPr>
          <p:cNvPr id="86" name="Shape 50"/>
          <p:cNvSpPr/>
          <p:nvPr/>
        </p:nvSpPr>
        <p:spPr>
          <a:xfrm>
            <a:off x="5029675" y="4495500"/>
            <a:ext cx="468301" cy="1"/>
          </a:xfrm>
          <a:prstGeom prst="line">
            <a:avLst/>
          </a:prstGeom>
          <a:ln w="19050">
            <a:solidFill>
              <a:srgbClr val="FFFFFF"/>
            </a:solidFill>
          </a:ln>
        </p:spPr>
        <p:txBody>
          <a:bodyPr lIns="45719" rIns="45719"/>
          <a:lstStyle/>
          <a:p>
            <a:endParaRPr/>
          </a:p>
        </p:txBody>
      </p:sp>
      <p:sp>
        <p:nvSpPr>
          <p:cNvPr id="87" name="Title Text"/>
          <p:cNvSpPr txBox="1">
            <a:spLocks noGrp="1"/>
          </p:cNvSpPr>
          <p:nvPr>
            <p:ph type="title"/>
          </p:nvPr>
        </p:nvSpPr>
        <p:spPr>
          <a:xfrm>
            <a:off x="265500" y="1397349"/>
            <a:ext cx="4045200" cy="1318201"/>
          </a:xfrm>
          <a:prstGeom prst="rect">
            <a:avLst/>
          </a:prstGeom>
        </p:spPr>
        <p:txBody>
          <a:bodyPr anchor="b"/>
          <a:lstStyle>
            <a:lvl1pPr algn="ctr">
              <a:defRPr sz="3600">
                <a:solidFill>
                  <a:srgbClr val="F46524"/>
                </a:solidFill>
              </a:defRPr>
            </a:lvl1pPr>
          </a:lstStyle>
          <a:p>
            <a:r>
              <a:t>Title Text</a:t>
            </a:r>
          </a:p>
        </p:txBody>
      </p:sp>
      <p:sp>
        <p:nvSpPr>
          <p:cNvPr id="88" name="Body Level One…"/>
          <p:cNvSpPr txBox="1">
            <a:spLocks noGrp="1"/>
          </p:cNvSpPr>
          <p:nvPr>
            <p:ph type="body" sz="quarter" idx="1"/>
          </p:nvPr>
        </p:nvSpPr>
        <p:spPr>
          <a:xfrm>
            <a:off x="265500" y="2735371"/>
            <a:ext cx="4045200" cy="1345501"/>
          </a:xfrm>
          <a:prstGeom prst="rect">
            <a:avLst/>
          </a:prstGeom>
        </p:spPr>
        <p:txBody>
          <a:bodyPr>
            <a:normAutofit/>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89" name="Shape 53"/>
          <p:cNvSpPr txBox="1">
            <a:spLocks noGrp="1"/>
          </p:cNvSpPr>
          <p:nvPr>
            <p:ph type="body" sz="half" idx="13"/>
          </p:nvPr>
        </p:nvSpPr>
        <p:spPr>
          <a:xfrm>
            <a:off x="4939500" y="724199"/>
            <a:ext cx="3837000" cy="3695101"/>
          </a:xfrm>
          <a:prstGeom prst="rect">
            <a:avLst/>
          </a:prstGeom>
        </p:spPr>
        <p:txBody>
          <a:bodyPr anchor="ctr">
            <a:normAutofit/>
          </a:bodyPr>
          <a:lstStyle/>
          <a:p>
            <a:pPr>
              <a:buClr>
                <a:srgbClr val="FFFFFF"/>
              </a:buClr>
              <a:defRPr>
                <a:solidFill>
                  <a:srgbClr val="FFFFFF"/>
                </a:solidFill>
              </a:defRPr>
            </a:pPr>
            <a:endParaRPr/>
          </a:p>
        </p:txBody>
      </p:sp>
      <p:sp>
        <p:nvSpPr>
          <p:cNvPr id="90"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97" name="Shape 56"/>
          <p:cNvSpPr/>
          <p:nvPr/>
        </p:nvSpPr>
        <p:spPr>
          <a:xfrm>
            <a:off x="425200" y="4739999"/>
            <a:ext cx="8296801" cy="1"/>
          </a:xfrm>
          <a:prstGeom prst="line">
            <a:avLst/>
          </a:prstGeom>
          <a:ln w="19050">
            <a:solidFill>
              <a:srgbClr val="000000"/>
            </a:solidFill>
          </a:ln>
        </p:spPr>
        <p:txBody>
          <a:bodyPr lIns="45719" rIns="45719"/>
          <a:lstStyle/>
          <a:p>
            <a:endParaRPr/>
          </a:p>
        </p:txBody>
      </p:sp>
      <p:sp>
        <p:nvSpPr>
          <p:cNvPr id="98" name="Shape 57"/>
          <p:cNvSpPr/>
          <p:nvPr/>
        </p:nvSpPr>
        <p:spPr>
          <a:xfrm>
            <a:off x="425197" y="415650"/>
            <a:ext cx="183301" cy="1"/>
          </a:xfrm>
          <a:prstGeom prst="line">
            <a:avLst/>
          </a:prstGeom>
          <a:ln w="19050">
            <a:solidFill>
              <a:srgbClr val="000000"/>
            </a:solidFill>
          </a:ln>
        </p:spPr>
        <p:txBody>
          <a:bodyPr lIns="45719" rIns="45719"/>
          <a:lstStyle/>
          <a:p>
            <a:endParaRPr/>
          </a:p>
        </p:txBody>
      </p:sp>
      <p:sp>
        <p:nvSpPr>
          <p:cNvPr id="99" name="Body Level One…"/>
          <p:cNvSpPr txBox="1">
            <a:spLocks noGrp="1"/>
          </p:cNvSpPr>
          <p:nvPr>
            <p:ph type="body" sz="quarter" idx="1"/>
          </p:nvPr>
        </p:nvSpPr>
        <p:spPr>
          <a:xfrm>
            <a:off x="328016" y="4226024"/>
            <a:ext cx="8388602" cy="393601"/>
          </a:xfrm>
          <a:prstGeom prst="rect">
            <a:avLst/>
          </a:prstGeom>
        </p:spPr>
        <p:txBody>
          <a:bodyPr anchor="ctr">
            <a:normAutofit/>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3299" y="411575"/>
            <a:ext cx="8520602" cy="6396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03829" y="4717934"/>
            <a:ext cx="342871" cy="335251"/>
          </a:xfrm>
          <a:prstGeom prst="rect">
            <a:avLst/>
          </a:prstGeom>
          <a:ln w="12700">
            <a:miter lim="400000"/>
          </a:ln>
        </p:spPr>
        <p:txBody>
          <a:bodyPr wrap="none" lIns="91424" tIns="91424" rIns="91424" bIns="91424" anchor="ctr">
            <a:spAutoFit/>
          </a:bodyPr>
          <a:lstStyle>
            <a:lvl1pPr algn="r">
              <a:defRPr sz="1000">
                <a:solidFill>
                  <a:srgbClr val="000000"/>
                </a:solidFill>
                <a:latin typeface="Lato Regular"/>
                <a:ea typeface="Lato Regular"/>
                <a:cs typeface="Lato Regular"/>
                <a:sym typeface="Lato Regular"/>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ln>
            <a:noFill/>
          </a:ln>
          <a:solidFill>
            <a:srgbClr val="000000"/>
          </a:solidFill>
          <a:uFillTx/>
          <a:latin typeface="Raleway"/>
          <a:ea typeface="Raleway"/>
          <a:cs typeface="Raleway"/>
          <a:sym typeface="Raleway"/>
        </a:defRPr>
      </a:lvl9pPr>
    </p:titleStyle>
    <p:bodyStyle>
      <a:lvl1pPr marL="457200" marR="0" indent="-342900"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1pPr>
      <a:lvl2pPr marL="10051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2pPr>
      <a:lvl3pPr marL="14623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3pPr>
      <a:lvl4pPr marL="19195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4pPr>
      <a:lvl5pPr marL="23767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5pPr>
      <a:lvl6pPr marL="28339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6pPr>
      <a:lvl7pPr marL="32911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7pPr>
      <a:lvl8pPr marL="37483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8pPr>
      <a:lvl9pPr marL="4205514" marR="0" indent="-408214" algn="l" defTabSz="914400" rtl="0" latinLnBrk="0">
        <a:lnSpc>
          <a:spcPct val="115000"/>
        </a:lnSpc>
        <a:spcBef>
          <a:spcPts val="0"/>
        </a:spcBef>
        <a:spcAft>
          <a:spcPts val="0"/>
        </a:spcAft>
        <a:buClr>
          <a:srgbClr val="000000"/>
        </a:buClr>
        <a:buSzPts val="1800"/>
        <a:buFont typeface="Lato Regular"/>
        <a:buChar char="■"/>
        <a:tabLst/>
        <a:defRPr sz="1800" b="0" i="0" u="none" strike="noStrike" cap="none" spc="0" baseline="0">
          <a:ln>
            <a:noFill/>
          </a:ln>
          <a:solidFill>
            <a:srgbClr val="000000"/>
          </a:solidFill>
          <a:uFillTx/>
          <a:latin typeface="Lato Regular"/>
          <a:ea typeface="Lato Regular"/>
          <a:cs typeface="Lato Regular"/>
          <a:sym typeface="Lato Regular"/>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Lato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pcmag.com/news/357787/ai-has-been-creating-music-and-the-results-are-weird" TargetMode="External"/><Relationship Id="rId2" Type="http://schemas.openxmlformats.org/officeDocument/2006/relationships/hyperlink" Target="http://www.wildml.com/2015/09/recurrent-neural-networks-tutorial-part-1-introduction-to-rnns/" TargetMode="External"/><Relationship Id="rId1" Type="http://schemas.openxmlformats.org/officeDocument/2006/relationships/slideLayout" Target="../slideLayouts/slideLayout7.xml"/><Relationship Id="rId6" Type="http://schemas.openxmlformats.org/officeDocument/2006/relationships/hyperlink" Target="https://highnoongmt.wordpress.com/2016/09/12/folk-rnn-session-tunes-volume-1-of-10/" TargetMode="External"/><Relationship Id="rId5" Type="http://schemas.openxmlformats.org/officeDocument/2006/relationships/hyperlink" Target="https://analyticsindiamag.com/6-types-of-artificial-neural-networks-currently-being-used-in-todays-technology/" TargetMode="External"/><Relationship Id="rId4" Type="http://schemas.openxmlformats.org/officeDocument/2006/relationships/hyperlink" Target="https://bdtechtalks.com/2017/08/28/artificial-intelligence-machine-learning-deep-learn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72"/>
          <p:cNvSpPr txBox="1">
            <a:spLocks noGrp="1"/>
          </p:cNvSpPr>
          <p:nvPr>
            <p:ph type="subTitle" sz="quarter" idx="1"/>
          </p:nvPr>
        </p:nvSpPr>
        <p:spPr>
          <a:xfrm>
            <a:off x="2371717" y="3395324"/>
            <a:ext cx="6331501" cy="1241701"/>
          </a:xfrm>
          <a:prstGeom prst="rect">
            <a:avLst/>
          </a:prstGeom>
        </p:spPr>
        <p:txBody>
          <a:bodyPr/>
          <a:lstStyle>
            <a:lvl1pPr marL="0" indent="0"/>
          </a:lstStyle>
          <a:p>
            <a:r>
              <a:t>by Justin Ma</a:t>
            </a:r>
          </a:p>
        </p:txBody>
      </p:sp>
      <p:pic>
        <p:nvPicPr>
          <p:cNvPr id="128" name="Shape 73" descr="Shape 73"/>
          <p:cNvPicPr>
            <a:picLocks noChangeAspect="1"/>
          </p:cNvPicPr>
          <p:nvPr/>
        </p:nvPicPr>
        <p:blipFill>
          <a:blip r:embed="rId2">
            <a:extLst/>
          </a:blip>
          <a:stretch>
            <a:fillRect/>
          </a:stretch>
        </p:blipFill>
        <p:spPr>
          <a:xfrm>
            <a:off x="3877224" y="1501575"/>
            <a:ext cx="4874576" cy="2742826"/>
          </a:xfrm>
          <a:prstGeom prst="rect">
            <a:avLst/>
          </a:prstGeom>
          <a:ln w="12700">
            <a:miter lim="400000"/>
          </a:ln>
        </p:spPr>
      </p:pic>
      <p:sp>
        <p:nvSpPr>
          <p:cNvPr id="129" name="Shape 75"/>
          <p:cNvSpPr txBox="1"/>
          <p:nvPr/>
        </p:nvSpPr>
        <p:spPr>
          <a:xfrm rot="5400000">
            <a:off x="-2238383" y="5441500"/>
            <a:ext cx="6331501" cy="1241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a:defRPr sz="1800">
                <a:solidFill>
                  <a:srgbClr val="FFFFFF"/>
                </a:solidFill>
                <a:latin typeface="Lato Regular"/>
                <a:ea typeface="Lato Regular"/>
                <a:cs typeface="Lato Regular"/>
                <a:sym typeface="Lato Regular"/>
              </a:defRPr>
            </a:lvl1pPr>
          </a:lstStyle>
          <a:p>
            <a:r>
              <a:t>F   E   B   .   2   8</a:t>
            </a:r>
          </a:p>
        </p:txBody>
      </p:sp>
      <p:sp>
        <p:nvSpPr>
          <p:cNvPr id="130" name="Shape 76"/>
          <p:cNvSpPr txBox="1"/>
          <p:nvPr/>
        </p:nvSpPr>
        <p:spPr>
          <a:xfrm rot="5400000">
            <a:off x="-1895483" y="5441500"/>
            <a:ext cx="6331501" cy="1241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a:defRPr sz="1800">
                <a:solidFill>
                  <a:srgbClr val="FFFFFF"/>
                </a:solidFill>
                <a:latin typeface="Lato Regular"/>
                <a:ea typeface="Lato Regular"/>
                <a:cs typeface="Lato Regular"/>
                <a:sym typeface="Lato Regular"/>
              </a:defRPr>
            </a:lvl1pPr>
          </a:lstStyle>
          <a:p>
            <a:r>
              <a:t>F   E   B   .   2   8</a:t>
            </a:r>
          </a:p>
        </p:txBody>
      </p:sp>
      <p:sp>
        <p:nvSpPr>
          <p:cNvPr id="131" name="Shape 77"/>
          <p:cNvSpPr txBox="1"/>
          <p:nvPr/>
        </p:nvSpPr>
        <p:spPr>
          <a:xfrm rot="5400000">
            <a:off x="-1579383" y="5441500"/>
            <a:ext cx="6331501" cy="1241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a:defRPr sz="1800">
                <a:solidFill>
                  <a:srgbClr val="FFFFFF"/>
                </a:solidFill>
                <a:latin typeface="Lato Regular"/>
                <a:ea typeface="Lato Regular"/>
                <a:cs typeface="Lato Regular"/>
                <a:sym typeface="Lato Regular"/>
              </a:defRPr>
            </a:lvl1pPr>
          </a:lstStyle>
          <a:p>
            <a:r>
              <a:t>F   E   B   .   2   8</a:t>
            </a:r>
          </a:p>
        </p:txBody>
      </p:sp>
      <p:pic>
        <p:nvPicPr>
          <p:cNvPr id="132" name="Shape 78" descr="Shape 78"/>
          <p:cNvPicPr>
            <a:picLocks noChangeAspect="1"/>
          </p:cNvPicPr>
          <p:nvPr/>
        </p:nvPicPr>
        <p:blipFill>
          <a:blip r:embed="rId2">
            <a:extLst/>
          </a:blip>
          <a:stretch>
            <a:fillRect/>
          </a:stretch>
        </p:blipFill>
        <p:spPr>
          <a:xfrm>
            <a:off x="4029624" y="1653975"/>
            <a:ext cx="4874576" cy="2742826"/>
          </a:xfrm>
          <a:prstGeom prst="rect">
            <a:avLst/>
          </a:prstGeom>
          <a:ln w="12700">
            <a:miter lim="400000"/>
          </a:ln>
        </p:spPr>
      </p:pic>
      <p:sp>
        <p:nvSpPr>
          <p:cNvPr id="133" name="Shape 79"/>
          <p:cNvSpPr txBox="1"/>
          <p:nvPr/>
        </p:nvSpPr>
        <p:spPr>
          <a:xfrm>
            <a:off x="2380125" y="1134024"/>
            <a:ext cx="4538401" cy="9194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a:defRPr sz="4800" b="1">
                <a:solidFill>
                  <a:srgbClr val="FFFFFF"/>
                </a:solidFill>
                <a:latin typeface="Raleway"/>
                <a:ea typeface="Raleway"/>
                <a:cs typeface="Raleway"/>
                <a:sym typeface="Raleway"/>
              </a:defRPr>
            </a:lvl1pPr>
          </a:lstStyle>
          <a:p>
            <a:r>
              <a:rPr>
                <a:effectLst>
                  <a:outerShdw blurRad="38100" dist="38100" dir="2700000" algn="tl">
                    <a:srgbClr val="000000">
                      <a:alpha val="43137"/>
                    </a:srgbClr>
                  </a:outerShdw>
                </a:effectLst>
              </a:rPr>
              <a:t>Music and the</a:t>
            </a:r>
          </a:p>
        </p:txBody>
      </p:sp>
      <p:pic>
        <p:nvPicPr>
          <p:cNvPr id="134" name="Shape 80" descr="Shape 80"/>
          <p:cNvPicPr>
            <a:picLocks noChangeAspect="1"/>
          </p:cNvPicPr>
          <p:nvPr/>
        </p:nvPicPr>
        <p:blipFill>
          <a:blip r:embed="rId2">
            <a:extLst/>
          </a:blip>
          <a:stretch>
            <a:fillRect/>
          </a:stretch>
        </p:blipFill>
        <p:spPr>
          <a:xfrm>
            <a:off x="4182024" y="1806375"/>
            <a:ext cx="4874576" cy="2742826"/>
          </a:xfrm>
          <a:prstGeom prst="rect">
            <a:avLst/>
          </a:prstGeom>
          <a:ln w="12700">
            <a:miter lim="400000"/>
          </a:ln>
        </p:spPr>
      </p:pic>
      <p:pic>
        <p:nvPicPr>
          <p:cNvPr id="135" name="Shape 81" descr="Shape 81"/>
          <p:cNvPicPr>
            <a:picLocks noChangeAspect="1"/>
          </p:cNvPicPr>
          <p:nvPr/>
        </p:nvPicPr>
        <p:blipFill>
          <a:blip r:embed="rId2">
            <a:extLst/>
          </a:blip>
          <a:stretch>
            <a:fillRect/>
          </a:stretch>
        </p:blipFill>
        <p:spPr>
          <a:xfrm>
            <a:off x="4334424" y="1958775"/>
            <a:ext cx="4874576" cy="2742826"/>
          </a:xfrm>
          <a:prstGeom prst="rect">
            <a:avLst/>
          </a:prstGeom>
          <a:ln w="12700">
            <a:miter lim="400000"/>
          </a:ln>
        </p:spPr>
      </p:pic>
      <p:pic>
        <p:nvPicPr>
          <p:cNvPr id="136" name="Shape 82" descr="Shape 82"/>
          <p:cNvPicPr>
            <a:picLocks noChangeAspect="1"/>
          </p:cNvPicPr>
          <p:nvPr/>
        </p:nvPicPr>
        <p:blipFill>
          <a:blip r:embed="rId2">
            <a:extLst/>
          </a:blip>
          <a:stretch>
            <a:fillRect/>
          </a:stretch>
        </p:blipFill>
        <p:spPr>
          <a:xfrm>
            <a:off x="4486824" y="2111175"/>
            <a:ext cx="4874576" cy="2742826"/>
          </a:xfrm>
          <a:prstGeom prst="rect">
            <a:avLst/>
          </a:prstGeom>
          <a:ln w="12700">
            <a:miter lim="400000"/>
          </a:ln>
        </p:spPr>
      </p:pic>
      <p:sp>
        <p:nvSpPr>
          <p:cNvPr id="137" name="Shape 83"/>
          <p:cNvSpPr txBox="1">
            <a:spLocks noGrp="1"/>
          </p:cNvSpPr>
          <p:nvPr>
            <p:ph type="ctrTitle"/>
          </p:nvPr>
        </p:nvSpPr>
        <p:spPr>
          <a:xfrm>
            <a:off x="2375562" y="449449"/>
            <a:ext cx="6633301" cy="3101402"/>
          </a:xfrm>
          <a:prstGeom prst="rect">
            <a:avLst/>
          </a:prstGeom>
        </p:spPr>
        <p:txBody>
          <a:bodyPr/>
          <a:lstStyle/>
          <a:p>
            <a:pPr defTabSz="896111">
              <a:defRPr sz="4704"/>
            </a:pPr>
            <a:r>
              <a:rPr dirty="0">
                <a:effectLst>
                  <a:outerShdw blurRad="38100" dist="38100" dir="2700000" algn="tl">
                    <a:srgbClr val="000000">
                      <a:alpha val="43137"/>
                    </a:srgbClr>
                  </a:outerShdw>
                </a:effectLst>
              </a:rPr>
              <a:t>AI Has Been Creating </a:t>
            </a:r>
          </a:p>
          <a:p>
            <a:pPr defTabSz="896111">
              <a:defRPr sz="4704"/>
            </a:pPr>
            <a:r>
              <a:rPr dirty="0">
                <a:effectLst>
                  <a:outerShdw blurRad="38100" dist="38100" dir="2700000" algn="tl">
                    <a:srgbClr val="000000">
                      <a:alpha val="43137"/>
                    </a:srgbClr>
                  </a:outerShdw>
                </a:effectLst>
              </a:rPr>
              <a:t> </a:t>
            </a:r>
          </a:p>
          <a:p>
            <a:pPr defTabSz="896111">
              <a:defRPr sz="4704"/>
            </a:pPr>
            <a:r>
              <a:rPr dirty="0">
                <a:effectLst>
                  <a:outerShdw blurRad="38100" dist="38100" dir="2700000" algn="tl">
                    <a:srgbClr val="000000">
                      <a:alpha val="43137"/>
                    </a:srgbClr>
                  </a:outerShdw>
                </a:effectLst>
              </a:rPr>
              <a:t>Results Are ...  </a:t>
            </a:r>
          </a:p>
          <a:p>
            <a:pPr defTabSz="896111">
              <a:defRPr sz="4704"/>
            </a:pPr>
            <a:r>
              <a:rPr dirty="0">
                <a:effectLst>
                  <a:outerShdw blurRad="38100" dist="38100" dir="2700000" algn="tl">
                    <a:srgbClr val="000000">
                      <a:alpha val="43137"/>
                    </a:srgbClr>
                  </a:outerShdw>
                </a:effectLst>
              </a:rPr>
              <a:t>Weird</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54"/>
          <p:cNvSpPr txBox="1">
            <a:spLocks noGrp="1"/>
          </p:cNvSpPr>
          <p:nvPr>
            <p:ph type="ctrTitle"/>
          </p:nvPr>
        </p:nvSpPr>
        <p:spPr>
          <a:xfrm>
            <a:off x="2956025" y="627399"/>
            <a:ext cx="6331500" cy="1542002"/>
          </a:xfrm>
          <a:prstGeom prst="rect">
            <a:avLst/>
          </a:prstGeom>
        </p:spPr>
        <p:txBody>
          <a:bodyPr/>
          <a:lstStyle/>
          <a:p>
            <a:r>
              <a:t>Machine Learning</a:t>
            </a:r>
          </a:p>
        </p:txBody>
      </p:sp>
      <p:sp>
        <p:nvSpPr>
          <p:cNvPr id="282" name="Shape 255"/>
          <p:cNvSpPr txBox="1">
            <a:spLocks noGrp="1"/>
          </p:cNvSpPr>
          <p:nvPr>
            <p:ph type="subTitle" sz="quarter" idx="1"/>
          </p:nvPr>
        </p:nvSpPr>
        <p:spPr>
          <a:xfrm>
            <a:off x="335150" y="1840875"/>
            <a:ext cx="2410200" cy="3025801"/>
          </a:xfrm>
          <a:prstGeom prst="rect">
            <a:avLst/>
          </a:prstGeom>
        </p:spPr>
        <p:txBody>
          <a:bodyPr anchor="t"/>
          <a:lstStyle/>
          <a:p>
            <a:pPr marL="0" indent="0">
              <a:lnSpc>
                <a:spcPct val="115000"/>
              </a:lnSpc>
              <a:defRPr u="sng"/>
            </a:pPr>
            <a:r>
              <a:t>Supervised</a:t>
            </a:r>
          </a:p>
          <a:p>
            <a:pPr marL="457200" indent="-342900">
              <a:lnSpc>
                <a:spcPct val="115000"/>
              </a:lnSpc>
              <a:spcBef>
                <a:spcPts val="1600"/>
              </a:spcBef>
              <a:buClr>
                <a:srgbClr val="FFFFFF"/>
              </a:buClr>
              <a:buSzPts val="1800"/>
              <a:buFont typeface="Lato Regular"/>
              <a:buChar char="-"/>
            </a:pPr>
            <a:r>
              <a:t>Labeled data</a:t>
            </a:r>
          </a:p>
          <a:p>
            <a:pPr marL="457200" indent="-342900">
              <a:lnSpc>
                <a:spcPct val="115000"/>
              </a:lnSpc>
              <a:buClr>
                <a:srgbClr val="FFFFFF"/>
              </a:buClr>
              <a:buSzPts val="1800"/>
              <a:buFont typeface="Lato Regular"/>
              <a:buChar char="-"/>
            </a:pPr>
            <a:r>
              <a:t>More data gives more accurate results</a:t>
            </a:r>
          </a:p>
        </p:txBody>
      </p:sp>
      <p:sp>
        <p:nvSpPr>
          <p:cNvPr id="283" name="Shape 256"/>
          <p:cNvSpPr txBox="1"/>
          <p:nvPr/>
        </p:nvSpPr>
        <p:spPr>
          <a:xfrm>
            <a:off x="3339924" y="1840875"/>
            <a:ext cx="2787601" cy="23949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Unsupervised</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Unlabeled data. </a:t>
            </a:r>
          </a:p>
          <a:p>
            <a:pPr marL="457200" indent="-342900">
              <a:lnSpc>
                <a:spcPct val="115000"/>
              </a:lnSpc>
              <a:buClr>
                <a:srgbClr val="FFFFFF"/>
              </a:buClr>
              <a:buSzPts val="1800"/>
              <a:buFont typeface="Lato Regular"/>
              <a:buChar char="-"/>
              <a:defRPr sz="1800">
                <a:solidFill>
                  <a:srgbClr val="FFFFFF"/>
                </a:solidFill>
                <a:latin typeface="Lato Regular"/>
                <a:ea typeface="Lato Regular"/>
                <a:cs typeface="Lato Regular"/>
                <a:sym typeface="Lato Regular"/>
              </a:defRPr>
            </a:pPr>
            <a:r>
              <a:t>Detects hidden patterns</a:t>
            </a:r>
          </a:p>
        </p:txBody>
      </p:sp>
      <p:sp>
        <p:nvSpPr>
          <p:cNvPr id="284" name="Shape 257"/>
          <p:cNvSpPr txBox="1"/>
          <p:nvPr/>
        </p:nvSpPr>
        <p:spPr>
          <a:xfrm>
            <a:off x="6255399" y="1840875"/>
            <a:ext cx="2630702" cy="3025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Reinforcement</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Defined beginning and end, but up to machine to find path</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62"/>
          <p:cNvSpPr txBox="1">
            <a:spLocks noGrp="1"/>
          </p:cNvSpPr>
          <p:nvPr>
            <p:ph type="title"/>
          </p:nvPr>
        </p:nvSpPr>
        <p:spPr>
          <a:xfrm>
            <a:off x="-1162375" y="137149"/>
            <a:ext cx="8296800" cy="1542002"/>
          </a:xfrm>
          <a:prstGeom prst="rect">
            <a:avLst/>
          </a:prstGeom>
        </p:spPr>
        <p:txBody>
          <a:bodyPr/>
          <a:lstStyle/>
          <a:p>
            <a:r>
              <a:t>Deep Learning</a:t>
            </a:r>
          </a:p>
        </p:txBody>
      </p:sp>
      <p:sp>
        <p:nvSpPr>
          <p:cNvPr id="287" name="Shape 263"/>
          <p:cNvSpPr txBox="1">
            <a:spLocks noGrp="1"/>
          </p:cNvSpPr>
          <p:nvPr>
            <p:ph type="body" sz="half" idx="4294967295"/>
          </p:nvPr>
        </p:nvSpPr>
        <p:spPr>
          <a:xfrm>
            <a:off x="4403900" y="1930125"/>
            <a:ext cx="4303201" cy="3025801"/>
          </a:xfrm>
          <a:prstGeom prst="rect">
            <a:avLst/>
          </a:prstGeom>
        </p:spPr>
        <p:txBody>
          <a:bodyPr>
            <a:normAutofit/>
          </a:bodyPr>
          <a:lstStyle/>
          <a:p>
            <a:pPr marL="0" indent="0">
              <a:buSzTx/>
              <a:buNone/>
              <a:defRPr>
                <a:solidFill>
                  <a:srgbClr val="FFFFFF"/>
                </a:solidFill>
              </a:defRPr>
            </a:pPr>
            <a:r>
              <a:t>Uses neural networks, inspired by neuron connections in the human brain.</a:t>
            </a:r>
          </a:p>
          <a:p>
            <a:pPr marL="0" indent="0">
              <a:spcBef>
                <a:spcPts val="1600"/>
              </a:spcBef>
              <a:buSzTx/>
              <a:buNone/>
              <a:defRPr>
                <a:solidFill>
                  <a:srgbClr val="FFFFFF"/>
                </a:solidFill>
              </a:defRPr>
            </a:pPr>
            <a:r>
              <a:t>Many hidden layers that input information goes through before being outputted.</a:t>
            </a:r>
          </a:p>
        </p:txBody>
      </p:sp>
      <p:pic>
        <p:nvPicPr>
          <p:cNvPr id="288" name="Shape 264" descr="Shape 264"/>
          <p:cNvPicPr>
            <a:picLocks noChangeAspect="1"/>
          </p:cNvPicPr>
          <p:nvPr/>
        </p:nvPicPr>
        <p:blipFill>
          <a:blip r:embed="rId2">
            <a:extLst/>
          </a:blip>
          <a:stretch>
            <a:fillRect/>
          </a:stretch>
        </p:blipFill>
        <p:spPr>
          <a:xfrm>
            <a:off x="383600" y="1554125"/>
            <a:ext cx="3295776" cy="2471824"/>
          </a:xfrm>
          <a:prstGeom prst="rect">
            <a:avLst/>
          </a:prstGeom>
          <a:ln w="12700">
            <a:miter lim="400000"/>
          </a:ln>
        </p:spPr>
      </p:pic>
      <p:pic>
        <p:nvPicPr>
          <p:cNvPr id="289" name="Shape 265" descr="Shape 265"/>
          <p:cNvPicPr>
            <a:picLocks noChangeAspect="1"/>
          </p:cNvPicPr>
          <p:nvPr/>
        </p:nvPicPr>
        <p:blipFill>
          <a:blip r:embed="rId2">
            <a:extLst/>
          </a:blip>
          <a:stretch>
            <a:fillRect/>
          </a:stretch>
        </p:blipFill>
        <p:spPr>
          <a:xfrm>
            <a:off x="535999" y="1706524"/>
            <a:ext cx="3295777" cy="2471825"/>
          </a:xfrm>
          <a:prstGeom prst="rect">
            <a:avLst/>
          </a:prstGeom>
          <a:ln w="12700">
            <a:miter lim="400000"/>
          </a:ln>
        </p:spPr>
      </p:pic>
      <p:pic>
        <p:nvPicPr>
          <p:cNvPr id="290" name="Shape 266" descr="Shape 266"/>
          <p:cNvPicPr>
            <a:picLocks noChangeAspect="1"/>
          </p:cNvPicPr>
          <p:nvPr/>
        </p:nvPicPr>
        <p:blipFill>
          <a:blip r:embed="rId2">
            <a:extLst/>
          </a:blip>
          <a:stretch>
            <a:fillRect/>
          </a:stretch>
        </p:blipFill>
        <p:spPr>
          <a:xfrm>
            <a:off x="688399" y="1858924"/>
            <a:ext cx="3295777" cy="2471825"/>
          </a:xfrm>
          <a:prstGeom prst="rect">
            <a:avLst/>
          </a:prstGeom>
          <a:ln w="12700">
            <a:miter lim="400000"/>
          </a:ln>
        </p:spPr>
      </p:pic>
      <p:pic>
        <p:nvPicPr>
          <p:cNvPr id="291" name="Shape 267" descr="Shape 267"/>
          <p:cNvPicPr>
            <a:picLocks noChangeAspect="1"/>
          </p:cNvPicPr>
          <p:nvPr/>
        </p:nvPicPr>
        <p:blipFill>
          <a:blip r:embed="rId2">
            <a:extLst/>
          </a:blip>
          <a:stretch>
            <a:fillRect/>
          </a:stretch>
        </p:blipFill>
        <p:spPr>
          <a:xfrm>
            <a:off x="840800" y="2011324"/>
            <a:ext cx="3295776" cy="247182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72"/>
          <p:cNvSpPr txBox="1">
            <a:spLocks noGrp="1"/>
          </p:cNvSpPr>
          <p:nvPr>
            <p:ph type="title"/>
          </p:nvPr>
        </p:nvSpPr>
        <p:spPr>
          <a:xfrm>
            <a:off x="-1162375" y="215599"/>
            <a:ext cx="8296800" cy="1542002"/>
          </a:xfrm>
          <a:prstGeom prst="rect">
            <a:avLst/>
          </a:prstGeom>
        </p:spPr>
        <p:txBody>
          <a:bodyPr/>
          <a:lstStyle/>
          <a:p>
            <a:r>
              <a:t>Deep Learning</a:t>
            </a:r>
          </a:p>
        </p:txBody>
      </p:sp>
      <p:sp>
        <p:nvSpPr>
          <p:cNvPr id="294" name="Shape 273"/>
          <p:cNvSpPr txBox="1">
            <a:spLocks noGrp="1"/>
          </p:cNvSpPr>
          <p:nvPr>
            <p:ph type="body" sz="half" idx="4294967295"/>
          </p:nvPr>
        </p:nvSpPr>
        <p:spPr>
          <a:xfrm>
            <a:off x="873049" y="1807249"/>
            <a:ext cx="3318002" cy="3025801"/>
          </a:xfrm>
          <a:prstGeom prst="rect">
            <a:avLst/>
          </a:prstGeom>
        </p:spPr>
        <p:txBody>
          <a:bodyPr>
            <a:normAutofit/>
          </a:bodyPr>
          <a:lstStyle/>
          <a:p>
            <a:pPr marL="0" indent="0">
              <a:buSzTx/>
              <a:buNone/>
              <a:defRPr u="sng">
                <a:solidFill>
                  <a:srgbClr val="FFFFFF"/>
                </a:solidFill>
              </a:defRPr>
            </a:pPr>
            <a:r>
              <a:t>Recurrent Neural Network</a:t>
            </a:r>
          </a:p>
          <a:p>
            <a:pPr>
              <a:spcBef>
                <a:spcPts val="1600"/>
              </a:spcBef>
              <a:buClr>
                <a:srgbClr val="FFFFFF"/>
              </a:buClr>
              <a:buChar char="-"/>
              <a:defRPr>
                <a:solidFill>
                  <a:srgbClr val="FFFFFF"/>
                </a:solidFill>
              </a:defRPr>
            </a:pPr>
            <a:r>
              <a:t>Performs cycle of same task on every input, while depending on previous outputs</a:t>
            </a:r>
          </a:p>
        </p:txBody>
      </p:sp>
      <p:sp>
        <p:nvSpPr>
          <p:cNvPr id="295" name="Shape 274"/>
          <p:cNvSpPr txBox="1"/>
          <p:nvPr/>
        </p:nvSpPr>
        <p:spPr>
          <a:xfrm>
            <a:off x="5048349" y="1807249"/>
            <a:ext cx="3318002" cy="3025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Convolutional Neural Network</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Selects overlapping sections of data to find areas of interest</a:t>
            </a:r>
          </a:p>
        </p:txBody>
      </p:sp>
      <p:pic>
        <p:nvPicPr>
          <p:cNvPr id="296" name="Shape 275" descr="Shape 275"/>
          <p:cNvPicPr>
            <a:picLocks/>
          </p:cNvPicPr>
          <p:nvPr/>
        </p:nvPicPr>
        <p:blipFill>
          <a:blip r:embed="rId2">
            <a:extLst/>
          </a:blip>
          <a:stretch>
            <a:fillRect/>
          </a:stretch>
        </p:blipFill>
        <p:spPr>
          <a:xfrm>
            <a:off x="4394975" y="1757600"/>
            <a:ext cx="4121501" cy="26141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80"/>
          <p:cNvSpPr txBox="1">
            <a:spLocks noGrp="1"/>
          </p:cNvSpPr>
          <p:nvPr>
            <p:ph type="title"/>
          </p:nvPr>
        </p:nvSpPr>
        <p:spPr>
          <a:xfrm>
            <a:off x="-1162375" y="215599"/>
            <a:ext cx="8296800" cy="1542002"/>
          </a:xfrm>
          <a:prstGeom prst="rect">
            <a:avLst/>
          </a:prstGeom>
        </p:spPr>
        <p:txBody>
          <a:bodyPr/>
          <a:lstStyle/>
          <a:p>
            <a:r>
              <a:t>Deep Learning</a:t>
            </a:r>
          </a:p>
        </p:txBody>
      </p:sp>
      <p:sp>
        <p:nvSpPr>
          <p:cNvPr id="299" name="Shape 281"/>
          <p:cNvSpPr txBox="1">
            <a:spLocks noGrp="1"/>
          </p:cNvSpPr>
          <p:nvPr>
            <p:ph type="body" sz="half" idx="4294967295"/>
          </p:nvPr>
        </p:nvSpPr>
        <p:spPr>
          <a:xfrm>
            <a:off x="873049" y="1807249"/>
            <a:ext cx="3318002" cy="3025801"/>
          </a:xfrm>
          <a:prstGeom prst="rect">
            <a:avLst/>
          </a:prstGeom>
        </p:spPr>
        <p:txBody>
          <a:bodyPr>
            <a:normAutofit/>
          </a:bodyPr>
          <a:lstStyle/>
          <a:p>
            <a:pPr marL="0" indent="0">
              <a:buSzTx/>
              <a:buNone/>
              <a:defRPr u="sng">
                <a:solidFill>
                  <a:srgbClr val="FFFFFF"/>
                </a:solidFill>
              </a:defRPr>
            </a:pPr>
            <a:r>
              <a:t>Recurrent Neural Network</a:t>
            </a:r>
          </a:p>
          <a:p>
            <a:pPr>
              <a:spcBef>
                <a:spcPts val="1600"/>
              </a:spcBef>
              <a:buClr>
                <a:srgbClr val="FFFFFF"/>
              </a:buClr>
              <a:buChar char="-"/>
              <a:defRPr>
                <a:solidFill>
                  <a:srgbClr val="FFFFFF"/>
                </a:solidFill>
              </a:defRPr>
            </a:pPr>
            <a:r>
              <a:t>Performs cycle of same task on every input, while depending on previous outputs</a:t>
            </a:r>
          </a:p>
        </p:txBody>
      </p:sp>
      <p:sp>
        <p:nvSpPr>
          <p:cNvPr id="300" name="Shape 282"/>
          <p:cNvSpPr txBox="1"/>
          <p:nvPr/>
        </p:nvSpPr>
        <p:spPr>
          <a:xfrm>
            <a:off x="5048349" y="1807249"/>
            <a:ext cx="3318002" cy="3025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Convolutional Neural Network</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Selects overlapping sections of data to find areas of interest</a:t>
            </a:r>
          </a:p>
        </p:txBody>
      </p:sp>
      <p:pic>
        <p:nvPicPr>
          <p:cNvPr id="301" name="Shape 283" descr="Shape 283"/>
          <p:cNvPicPr>
            <a:picLocks/>
          </p:cNvPicPr>
          <p:nvPr/>
        </p:nvPicPr>
        <p:blipFill>
          <a:blip r:embed="rId2">
            <a:extLst/>
          </a:blip>
          <a:stretch>
            <a:fillRect/>
          </a:stretch>
        </p:blipFill>
        <p:spPr>
          <a:xfrm>
            <a:off x="728375" y="1757600"/>
            <a:ext cx="3666600" cy="26141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288"/>
          <p:cNvSpPr txBox="1">
            <a:spLocks noGrp="1"/>
          </p:cNvSpPr>
          <p:nvPr>
            <p:ph type="title"/>
          </p:nvPr>
        </p:nvSpPr>
        <p:spPr>
          <a:xfrm>
            <a:off x="565849" y="1460849"/>
            <a:ext cx="3776402" cy="3835501"/>
          </a:xfrm>
          <a:prstGeom prst="rect">
            <a:avLst/>
          </a:prstGeom>
        </p:spPr>
        <p:txBody>
          <a:bodyPr/>
          <a:lstStyle/>
          <a:p>
            <a:r>
              <a:t>How will this affect musicians?</a:t>
            </a:r>
          </a:p>
        </p:txBody>
      </p:sp>
      <p:pic>
        <p:nvPicPr>
          <p:cNvPr id="304" name="Shape 289" descr="Shape 289"/>
          <p:cNvPicPr>
            <a:picLocks noChangeAspect="1"/>
          </p:cNvPicPr>
          <p:nvPr/>
        </p:nvPicPr>
        <p:blipFill>
          <a:blip r:embed="rId2">
            <a:extLst/>
          </a:blip>
          <a:stretch>
            <a:fillRect/>
          </a:stretch>
        </p:blipFill>
        <p:spPr>
          <a:xfrm rot="20709250">
            <a:off x="6665793" y="686877"/>
            <a:ext cx="748938" cy="642939"/>
          </a:xfrm>
          <a:prstGeom prst="rect">
            <a:avLst/>
          </a:prstGeom>
          <a:ln w="12700">
            <a:miter lim="400000"/>
          </a:ln>
        </p:spPr>
      </p:pic>
      <p:pic>
        <p:nvPicPr>
          <p:cNvPr id="305" name="Shape 290" descr="Shape 290"/>
          <p:cNvPicPr>
            <a:picLocks noChangeAspect="1"/>
          </p:cNvPicPr>
          <p:nvPr/>
        </p:nvPicPr>
        <p:blipFill>
          <a:blip r:embed="rId2">
            <a:extLst/>
          </a:blip>
          <a:stretch>
            <a:fillRect/>
          </a:stretch>
        </p:blipFill>
        <p:spPr>
          <a:xfrm rot="20709250">
            <a:off x="6964537" y="1813931"/>
            <a:ext cx="748938" cy="642938"/>
          </a:xfrm>
          <a:prstGeom prst="rect">
            <a:avLst/>
          </a:prstGeom>
          <a:ln w="12700">
            <a:miter lim="400000"/>
          </a:ln>
        </p:spPr>
      </p:pic>
      <p:pic>
        <p:nvPicPr>
          <p:cNvPr id="306" name="Shape 291" descr="Shape 291"/>
          <p:cNvPicPr>
            <a:picLocks noChangeAspect="1"/>
          </p:cNvPicPr>
          <p:nvPr/>
        </p:nvPicPr>
        <p:blipFill>
          <a:blip r:embed="rId2">
            <a:extLst/>
          </a:blip>
          <a:stretch>
            <a:fillRect/>
          </a:stretch>
        </p:blipFill>
        <p:spPr>
          <a:xfrm rot="20709250">
            <a:off x="7263283" y="2940985"/>
            <a:ext cx="748938" cy="642938"/>
          </a:xfrm>
          <a:prstGeom prst="rect">
            <a:avLst/>
          </a:prstGeom>
          <a:ln w="12700">
            <a:miter lim="400000"/>
          </a:ln>
        </p:spPr>
      </p:pic>
      <p:pic>
        <p:nvPicPr>
          <p:cNvPr id="307" name="Shape 292" descr="Shape 292"/>
          <p:cNvPicPr>
            <a:picLocks noChangeAspect="1"/>
          </p:cNvPicPr>
          <p:nvPr/>
        </p:nvPicPr>
        <p:blipFill>
          <a:blip r:embed="rId2">
            <a:extLst/>
          </a:blip>
          <a:stretch>
            <a:fillRect/>
          </a:stretch>
        </p:blipFill>
        <p:spPr>
          <a:xfrm rot="20709250">
            <a:off x="5199165" y="1075632"/>
            <a:ext cx="748938" cy="642939"/>
          </a:xfrm>
          <a:prstGeom prst="rect">
            <a:avLst/>
          </a:prstGeom>
          <a:ln w="12700">
            <a:miter lim="400000"/>
          </a:ln>
        </p:spPr>
      </p:pic>
      <p:pic>
        <p:nvPicPr>
          <p:cNvPr id="308" name="Shape 293" descr="Shape 293"/>
          <p:cNvPicPr>
            <a:picLocks noChangeAspect="1"/>
          </p:cNvPicPr>
          <p:nvPr/>
        </p:nvPicPr>
        <p:blipFill>
          <a:blip r:embed="rId2">
            <a:extLst/>
          </a:blip>
          <a:stretch>
            <a:fillRect/>
          </a:stretch>
        </p:blipFill>
        <p:spPr>
          <a:xfrm rot="20709250">
            <a:off x="5497912" y="2202686"/>
            <a:ext cx="748938" cy="642938"/>
          </a:xfrm>
          <a:prstGeom prst="rect">
            <a:avLst/>
          </a:prstGeom>
          <a:ln w="12700">
            <a:miter lim="400000"/>
          </a:ln>
        </p:spPr>
      </p:pic>
      <p:pic>
        <p:nvPicPr>
          <p:cNvPr id="309" name="Shape 294" descr="Shape 294"/>
          <p:cNvPicPr>
            <a:picLocks noChangeAspect="1"/>
          </p:cNvPicPr>
          <p:nvPr/>
        </p:nvPicPr>
        <p:blipFill>
          <a:blip r:embed="rId2">
            <a:extLst/>
          </a:blip>
          <a:stretch>
            <a:fillRect/>
          </a:stretch>
        </p:blipFill>
        <p:spPr>
          <a:xfrm rot="20709250">
            <a:off x="5796657" y="3329740"/>
            <a:ext cx="748938" cy="642938"/>
          </a:xfrm>
          <a:prstGeom prst="rect">
            <a:avLst/>
          </a:prstGeom>
          <a:ln w="12700">
            <a:miter lim="400000"/>
          </a:ln>
        </p:spPr>
      </p:pic>
      <p:pic>
        <p:nvPicPr>
          <p:cNvPr id="310" name="Shape 295" descr="Shape 295"/>
          <p:cNvPicPr>
            <a:picLocks noChangeAspect="1"/>
          </p:cNvPicPr>
          <p:nvPr/>
        </p:nvPicPr>
        <p:blipFill>
          <a:blip r:embed="rId2">
            <a:extLst/>
          </a:blip>
          <a:stretch>
            <a:fillRect/>
          </a:stretch>
        </p:blipFill>
        <p:spPr>
          <a:xfrm rot="20709250">
            <a:off x="3732539" y="1464388"/>
            <a:ext cx="748938" cy="642938"/>
          </a:xfrm>
          <a:prstGeom prst="rect">
            <a:avLst/>
          </a:prstGeom>
          <a:ln w="12700">
            <a:miter lim="400000"/>
          </a:ln>
        </p:spPr>
      </p:pic>
      <p:pic>
        <p:nvPicPr>
          <p:cNvPr id="311" name="Shape 296" descr="Shape 296"/>
          <p:cNvPicPr>
            <a:picLocks noChangeAspect="1"/>
          </p:cNvPicPr>
          <p:nvPr/>
        </p:nvPicPr>
        <p:blipFill>
          <a:blip r:embed="rId2">
            <a:extLst/>
          </a:blip>
          <a:stretch>
            <a:fillRect/>
          </a:stretch>
        </p:blipFill>
        <p:spPr>
          <a:xfrm rot="20709250">
            <a:off x="4031284" y="2591441"/>
            <a:ext cx="748938" cy="642938"/>
          </a:xfrm>
          <a:prstGeom prst="rect">
            <a:avLst/>
          </a:prstGeom>
          <a:ln w="12700">
            <a:miter lim="400000"/>
          </a:ln>
        </p:spPr>
      </p:pic>
      <p:pic>
        <p:nvPicPr>
          <p:cNvPr id="312" name="Shape 297" descr="Shape 297"/>
          <p:cNvPicPr>
            <a:picLocks noChangeAspect="1"/>
          </p:cNvPicPr>
          <p:nvPr/>
        </p:nvPicPr>
        <p:blipFill>
          <a:blip r:embed="rId2">
            <a:extLst/>
          </a:blip>
          <a:stretch>
            <a:fillRect/>
          </a:stretch>
        </p:blipFill>
        <p:spPr>
          <a:xfrm rot="20709250">
            <a:off x="4330029" y="3718495"/>
            <a:ext cx="748938" cy="642938"/>
          </a:xfrm>
          <a:prstGeom prst="rect">
            <a:avLst/>
          </a:prstGeom>
          <a:ln w="12700">
            <a:miter lim="400000"/>
          </a:ln>
        </p:spPr>
      </p:pic>
      <p:pic>
        <p:nvPicPr>
          <p:cNvPr id="313" name="Shape 298" descr="Shape 298"/>
          <p:cNvPicPr>
            <a:picLocks noChangeAspect="1"/>
          </p:cNvPicPr>
          <p:nvPr/>
        </p:nvPicPr>
        <p:blipFill>
          <a:blip r:embed="rId2">
            <a:extLst/>
          </a:blip>
          <a:stretch>
            <a:fillRect/>
          </a:stretch>
        </p:blipFill>
        <p:spPr>
          <a:xfrm rot="20709250">
            <a:off x="6818193" y="839278"/>
            <a:ext cx="748938" cy="642938"/>
          </a:xfrm>
          <a:prstGeom prst="rect">
            <a:avLst/>
          </a:prstGeom>
          <a:ln w="12700">
            <a:miter lim="400000"/>
          </a:ln>
        </p:spPr>
      </p:pic>
      <p:pic>
        <p:nvPicPr>
          <p:cNvPr id="314" name="Shape 299" descr="Shape 299"/>
          <p:cNvPicPr>
            <a:picLocks noChangeAspect="1"/>
          </p:cNvPicPr>
          <p:nvPr/>
        </p:nvPicPr>
        <p:blipFill>
          <a:blip r:embed="rId2">
            <a:extLst/>
          </a:blip>
          <a:stretch>
            <a:fillRect/>
          </a:stretch>
        </p:blipFill>
        <p:spPr>
          <a:xfrm rot="20709250">
            <a:off x="7116937" y="1966331"/>
            <a:ext cx="748938" cy="642938"/>
          </a:xfrm>
          <a:prstGeom prst="rect">
            <a:avLst/>
          </a:prstGeom>
          <a:ln w="12700">
            <a:miter lim="400000"/>
          </a:ln>
        </p:spPr>
      </p:pic>
      <p:pic>
        <p:nvPicPr>
          <p:cNvPr id="315" name="Shape 300" descr="Shape 300"/>
          <p:cNvPicPr>
            <a:picLocks noChangeAspect="1"/>
          </p:cNvPicPr>
          <p:nvPr/>
        </p:nvPicPr>
        <p:blipFill>
          <a:blip r:embed="rId2">
            <a:extLst/>
          </a:blip>
          <a:stretch>
            <a:fillRect/>
          </a:stretch>
        </p:blipFill>
        <p:spPr>
          <a:xfrm rot="20709250">
            <a:off x="7415683" y="3093385"/>
            <a:ext cx="748938" cy="642938"/>
          </a:xfrm>
          <a:prstGeom prst="rect">
            <a:avLst/>
          </a:prstGeom>
          <a:ln w="12700">
            <a:miter lim="400000"/>
          </a:ln>
        </p:spPr>
      </p:pic>
      <p:pic>
        <p:nvPicPr>
          <p:cNvPr id="316" name="Shape 301" descr="Shape 301"/>
          <p:cNvPicPr>
            <a:picLocks noChangeAspect="1"/>
          </p:cNvPicPr>
          <p:nvPr/>
        </p:nvPicPr>
        <p:blipFill>
          <a:blip r:embed="rId2">
            <a:extLst/>
          </a:blip>
          <a:stretch>
            <a:fillRect/>
          </a:stretch>
        </p:blipFill>
        <p:spPr>
          <a:xfrm rot="20709250">
            <a:off x="5351565" y="1228032"/>
            <a:ext cx="748938" cy="642939"/>
          </a:xfrm>
          <a:prstGeom prst="rect">
            <a:avLst/>
          </a:prstGeom>
          <a:ln w="12700">
            <a:miter lim="400000"/>
          </a:ln>
        </p:spPr>
      </p:pic>
      <p:pic>
        <p:nvPicPr>
          <p:cNvPr id="317" name="Shape 302" descr="Shape 302"/>
          <p:cNvPicPr>
            <a:picLocks noChangeAspect="1"/>
          </p:cNvPicPr>
          <p:nvPr/>
        </p:nvPicPr>
        <p:blipFill>
          <a:blip r:embed="rId2">
            <a:extLst/>
          </a:blip>
          <a:stretch>
            <a:fillRect/>
          </a:stretch>
        </p:blipFill>
        <p:spPr>
          <a:xfrm rot="20709250">
            <a:off x="5650312" y="2355086"/>
            <a:ext cx="748938" cy="642938"/>
          </a:xfrm>
          <a:prstGeom prst="rect">
            <a:avLst/>
          </a:prstGeom>
          <a:ln w="12700">
            <a:miter lim="400000"/>
          </a:ln>
        </p:spPr>
      </p:pic>
      <p:pic>
        <p:nvPicPr>
          <p:cNvPr id="318" name="Shape 303" descr="Shape 303"/>
          <p:cNvPicPr>
            <a:picLocks noChangeAspect="1"/>
          </p:cNvPicPr>
          <p:nvPr/>
        </p:nvPicPr>
        <p:blipFill>
          <a:blip r:embed="rId2">
            <a:extLst/>
          </a:blip>
          <a:stretch>
            <a:fillRect/>
          </a:stretch>
        </p:blipFill>
        <p:spPr>
          <a:xfrm rot="20709250">
            <a:off x="5949057" y="3482140"/>
            <a:ext cx="748938" cy="642938"/>
          </a:xfrm>
          <a:prstGeom prst="rect">
            <a:avLst/>
          </a:prstGeom>
          <a:ln w="12700">
            <a:miter lim="400000"/>
          </a:ln>
        </p:spPr>
      </p:pic>
      <p:pic>
        <p:nvPicPr>
          <p:cNvPr id="319" name="Shape 304" descr="Shape 304"/>
          <p:cNvPicPr>
            <a:picLocks noChangeAspect="1"/>
          </p:cNvPicPr>
          <p:nvPr/>
        </p:nvPicPr>
        <p:blipFill>
          <a:blip r:embed="rId2">
            <a:extLst/>
          </a:blip>
          <a:stretch>
            <a:fillRect/>
          </a:stretch>
        </p:blipFill>
        <p:spPr>
          <a:xfrm rot="20709250">
            <a:off x="4183684" y="2743841"/>
            <a:ext cx="748938" cy="642938"/>
          </a:xfrm>
          <a:prstGeom prst="rect">
            <a:avLst/>
          </a:prstGeom>
          <a:ln w="12700">
            <a:miter lim="400000"/>
          </a:ln>
        </p:spPr>
      </p:pic>
      <p:pic>
        <p:nvPicPr>
          <p:cNvPr id="320" name="Shape 305" descr="Shape 305"/>
          <p:cNvPicPr>
            <a:picLocks noChangeAspect="1"/>
          </p:cNvPicPr>
          <p:nvPr/>
        </p:nvPicPr>
        <p:blipFill>
          <a:blip r:embed="rId2">
            <a:extLst/>
          </a:blip>
          <a:stretch>
            <a:fillRect/>
          </a:stretch>
        </p:blipFill>
        <p:spPr>
          <a:xfrm rot="20709250">
            <a:off x="4482429" y="3870895"/>
            <a:ext cx="748938" cy="642938"/>
          </a:xfrm>
          <a:prstGeom prst="rect">
            <a:avLst/>
          </a:prstGeom>
          <a:ln w="12700">
            <a:miter lim="400000"/>
          </a:ln>
        </p:spPr>
      </p:pic>
      <p:pic>
        <p:nvPicPr>
          <p:cNvPr id="321" name="Shape 306" descr="Shape 306"/>
          <p:cNvPicPr>
            <a:picLocks noChangeAspect="1"/>
          </p:cNvPicPr>
          <p:nvPr/>
        </p:nvPicPr>
        <p:blipFill>
          <a:blip r:embed="rId2">
            <a:extLst/>
          </a:blip>
          <a:stretch>
            <a:fillRect/>
          </a:stretch>
        </p:blipFill>
        <p:spPr>
          <a:xfrm rot="20709250">
            <a:off x="6970593" y="991678"/>
            <a:ext cx="748938" cy="642938"/>
          </a:xfrm>
          <a:prstGeom prst="rect">
            <a:avLst/>
          </a:prstGeom>
          <a:ln w="12700">
            <a:miter lim="400000"/>
          </a:ln>
        </p:spPr>
      </p:pic>
      <p:pic>
        <p:nvPicPr>
          <p:cNvPr id="322" name="Shape 307" descr="Shape 307"/>
          <p:cNvPicPr>
            <a:picLocks noChangeAspect="1"/>
          </p:cNvPicPr>
          <p:nvPr/>
        </p:nvPicPr>
        <p:blipFill>
          <a:blip r:embed="rId2">
            <a:extLst/>
          </a:blip>
          <a:stretch>
            <a:fillRect/>
          </a:stretch>
        </p:blipFill>
        <p:spPr>
          <a:xfrm rot="20709250">
            <a:off x="7269337" y="2118731"/>
            <a:ext cx="748938" cy="642938"/>
          </a:xfrm>
          <a:prstGeom prst="rect">
            <a:avLst/>
          </a:prstGeom>
          <a:ln w="12700">
            <a:miter lim="400000"/>
          </a:ln>
        </p:spPr>
      </p:pic>
      <p:pic>
        <p:nvPicPr>
          <p:cNvPr id="323" name="Shape 308" descr="Shape 308"/>
          <p:cNvPicPr>
            <a:picLocks noChangeAspect="1"/>
          </p:cNvPicPr>
          <p:nvPr/>
        </p:nvPicPr>
        <p:blipFill>
          <a:blip r:embed="rId2">
            <a:extLst/>
          </a:blip>
          <a:stretch>
            <a:fillRect/>
          </a:stretch>
        </p:blipFill>
        <p:spPr>
          <a:xfrm rot="20709250">
            <a:off x="7568083" y="3245785"/>
            <a:ext cx="748938" cy="642938"/>
          </a:xfrm>
          <a:prstGeom prst="rect">
            <a:avLst/>
          </a:prstGeom>
          <a:ln w="12700">
            <a:miter lim="400000"/>
          </a:ln>
        </p:spPr>
      </p:pic>
      <p:pic>
        <p:nvPicPr>
          <p:cNvPr id="324" name="Shape 309" descr="Shape 309"/>
          <p:cNvPicPr>
            <a:picLocks noChangeAspect="1"/>
          </p:cNvPicPr>
          <p:nvPr/>
        </p:nvPicPr>
        <p:blipFill>
          <a:blip r:embed="rId2">
            <a:extLst/>
          </a:blip>
          <a:stretch>
            <a:fillRect/>
          </a:stretch>
        </p:blipFill>
        <p:spPr>
          <a:xfrm rot="20709250">
            <a:off x="5503965" y="1380432"/>
            <a:ext cx="748938" cy="642939"/>
          </a:xfrm>
          <a:prstGeom prst="rect">
            <a:avLst/>
          </a:prstGeom>
          <a:ln w="12700">
            <a:miter lim="400000"/>
          </a:ln>
        </p:spPr>
      </p:pic>
      <p:pic>
        <p:nvPicPr>
          <p:cNvPr id="325" name="Shape 310" descr="Shape 310"/>
          <p:cNvPicPr>
            <a:picLocks noChangeAspect="1"/>
          </p:cNvPicPr>
          <p:nvPr/>
        </p:nvPicPr>
        <p:blipFill>
          <a:blip r:embed="rId2">
            <a:extLst/>
          </a:blip>
          <a:stretch>
            <a:fillRect/>
          </a:stretch>
        </p:blipFill>
        <p:spPr>
          <a:xfrm rot="20709250">
            <a:off x="5802712" y="2507486"/>
            <a:ext cx="748938" cy="642938"/>
          </a:xfrm>
          <a:prstGeom prst="rect">
            <a:avLst/>
          </a:prstGeom>
          <a:ln w="12700">
            <a:miter lim="400000"/>
          </a:ln>
        </p:spPr>
      </p:pic>
      <p:pic>
        <p:nvPicPr>
          <p:cNvPr id="326" name="Shape 311" descr="Shape 311"/>
          <p:cNvPicPr>
            <a:picLocks noChangeAspect="1"/>
          </p:cNvPicPr>
          <p:nvPr/>
        </p:nvPicPr>
        <p:blipFill>
          <a:blip r:embed="rId2">
            <a:extLst/>
          </a:blip>
          <a:stretch>
            <a:fillRect/>
          </a:stretch>
        </p:blipFill>
        <p:spPr>
          <a:xfrm rot="20709250">
            <a:off x="6101457" y="3634540"/>
            <a:ext cx="748938" cy="642938"/>
          </a:xfrm>
          <a:prstGeom prst="rect">
            <a:avLst/>
          </a:prstGeom>
          <a:ln w="12700">
            <a:miter lim="400000"/>
          </a:ln>
        </p:spPr>
      </p:pic>
      <p:pic>
        <p:nvPicPr>
          <p:cNvPr id="327" name="Shape 312" descr="Shape 312"/>
          <p:cNvPicPr>
            <a:picLocks noChangeAspect="1"/>
          </p:cNvPicPr>
          <p:nvPr/>
        </p:nvPicPr>
        <p:blipFill>
          <a:blip r:embed="rId2">
            <a:extLst/>
          </a:blip>
          <a:stretch>
            <a:fillRect/>
          </a:stretch>
        </p:blipFill>
        <p:spPr>
          <a:xfrm rot="20709250">
            <a:off x="4336084" y="2896241"/>
            <a:ext cx="748938" cy="642938"/>
          </a:xfrm>
          <a:prstGeom prst="rect">
            <a:avLst/>
          </a:prstGeom>
          <a:ln w="12700">
            <a:miter lim="400000"/>
          </a:ln>
        </p:spPr>
      </p:pic>
      <p:pic>
        <p:nvPicPr>
          <p:cNvPr id="328" name="Shape 313" descr="Shape 313"/>
          <p:cNvPicPr>
            <a:picLocks noChangeAspect="1"/>
          </p:cNvPicPr>
          <p:nvPr/>
        </p:nvPicPr>
        <p:blipFill>
          <a:blip r:embed="rId2">
            <a:extLst/>
          </a:blip>
          <a:stretch>
            <a:fillRect/>
          </a:stretch>
        </p:blipFill>
        <p:spPr>
          <a:xfrm rot="20709250">
            <a:off x="4634829" y="4023295"/>
            <a:ext cx="748938" cy="642938"/>
          </a:xfrm>
          <a:prstGeom prst="rect">
            <a:avLst/>
          </a:prstGeom>
          <a:ln w="12700">
            <a:miter lim="400000"/>
          </a:ln>
        </p:spPr>
      </p:pic>
      <p:pic>
        <p:nvPicPr>
          <p:cNvPr id="329" name="Shape 314" descr="Shape 314"/>
          <p:cNvPicPr>
            <a:picLocks noChangeAspect="1"/>
          </p:cNvPicPr>
          <p:nvPr/>
        </p:nvPicPr>
        <p:blipFill>
          <a:blip r:embed="rId2">
            <a:extLst/>
          </a:blip>
          <a:stretch>
            <a:fillRect/>
          </a:stretch>
        </p:blipFill>
        <p:spPr>
          <a:xfrm rot="20709250">
            <a:off x="3884939" y="1616788"/>
            <a:ext cx="748938" cy="642938"/>
          </a:xfrm>
          <a:prstGeom prst="rect">
            <a:avLst/>
          </a:prstGeom>
          <a:ln w="12700">
            <a:miter lim="400000"/>
          </a:ln>
        </p:spPr>
      </p:pic>
      <p:pic>
        <p:nvPicPr>
          <p:cNvPr id="330" name="Shape 315" descr="Shape 315"/>
          <p:cNvPicPr>
            <a:picLocks noChangeAspect="1"/>
          </p:cNvPicPr>
          <p:nvPr/>
        </p:nvPicPr>
        <p:blipFill>
          <a:blip r:embed="rId2">
            <a:extLst/>
          </a:blip>
          <a:stretch>
            <a:fillRect/>
          </a:stretch>
        </p:blipFill>
        <p:spPr>
          <a:xfrm rot="20709250">
            <a:off x="4037339" y="1769187"/>
            <a:ext cx="748938" cy="64293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 name="Shape 320" descr="Shape 320"/>
          <p:cNvPicPr>
            <a:picLocks noChangeAspect="1"/>
          </p:cNvPicPr>
          <p:nvPr/>
        </p:nvPicPr>
        <p:blipFill>
          <a:blip r:embed="rId2">
            <a:extLst/>
          </a:blip>
          <a:stretch>
            <a:fillRect/>
          </a:stretch>
        </p:blipFill>
        <p:spPr>
          <a:xfrm rot="16200000">
            <a:off x="6149881" y="1918746"/>
            <a:ext cx="4370676" cy="2911326"/>
          </a:xfrm>
          <a:prstGeom prst="rect">
            <a:avLst/>
          </a:prstGeom>
          <a:ln w="12700">
            <a:miter lim="400000"/>
          </a:ln>
        </p:spPr>
      </p:pic>
      <p:sp>
        <p:nvSpPr>
          <p:cNvPr id="333" name="Shape 321"/>
          <p:cNvSpPr txBox="1">
            <a:spLocks noGrp="1"/>
          </p:cNvSpPr>
          <p:nvPr>
            <p:ph type="title"/>
          </p:nvPr>
        </p:nvSpPr>
        <p:spPr>
          <a:xfrm>
            <a:off x="455769" y="772897"/>
            <a:ext cx="5797201" cy="635401"/>
          </a:xfrm>
          <a:prstGeom prst="rect">
            <a:avLst/>
          </a:prstGeom>
        </p:spPr>
        <p:txBody>
          <a:bodyPr/>
          <a:lstStyle>
            <a:lvl1pPr defTabSz="886968">
              <a:defRPr sz="2910"/>
            </a:lvl1pPr>
          </a:lstStyle>
          <a:p>
            <a:r>
              <a:rPr dirty="0"/>
              <a:t>Future of AI in Music</a:t>
            </a:r>
          </a:p>
        </p:txBody>
      </p:sp>
      <p:sp>
        <p:nvSpPr>
          <p:cNvPr id="334" name="Shape 322"/>
          <p:cNvSpPr txBox="1">
            <a:spLocks noGrp="1"/>
          </p:cNvSpPr>
          <p:nvPr>
            <p:ph type="body" sz="half" idx="1"/>
          </p:nvPr>
        </p:nvSpPr>
        <p:spPr>
          <a:xfrm>
            <a:off x="983881" y="1723461"/>
            <a:ext cx="5797201" cy="3002401"/>
          </a:xfrm>
          <a:prstGeom prst="rect">
            <a:avLst/>
          </a:prstGeom>
        </p:spPr>
        <p:txBody>
          <a:bodyPr/>
          <a:lstStyle/>
          <a:p>
            <a:pPr marL="0" indent="0">
              <a:buSzTx/>
              <a:buNone/>
            </a:pPr>
            <a:r>
              <a:rPr dirty="0"/>
              <a:t>A collaboration rather than a competition can be formed between AI and musicians.</a:t>
            </a:r>
          </a:p>
          <a:p>
            <a:pPr marL="0" indent="0">
              <a:spcBef>
                <a:spcPts val="1600"/>
              </a:spcBef>
              <a:buSzTx/>
              <a:buNone/>
            </a:pPr>
            <a:r>
              <a:rPr dirty="0"/>
              <a:t>Creating music will be easier than ever, replacing many </a:t>
            </a:r>
            <a:r>
              <a:rPr dirty="0" smtClean="0"/>
              <a:t>entry-level </a:t>
            </a:r>
            <a:r>
              <a:rPr dirty="0"/>
              <a:t>jobs in the music industry.</a:t>
            </a:r>
          </a:p>
          <a:p>
            <a:pPr marL="0" indent="0">
              <a:spcBef>
                <a:spcPts val="1600"/>
              </a:spcBef>
              <a:buSzTx/>
              <a:buNone/>
            </a:pPr>
            <a:r>
              <a:rPr dirty="0"/>
              <a:t>Musicians will still stick around forever.</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27"/>
          <p:cNvSpPr txBox="1">
            <a:spLocks noGrp="1"/>
          </p:cNvSpPr>
          <p:nvPr>
            <p:ph type="body" idx="1"/>
          </p:nvPr>
        </p:nvSpPr>
        <p:spPr>
          <a:xfrm>
            <a:off x="4200889" y="822332"/>
            <a:ext cx="4751628" cy="4064880"/>
          </a:xfrm>
          <a:prstGeom prst="rect">
            <a:avLst/>
          </a:prstGeom>
        </p:spPr>
        <p:txBody>
          <a:bodyPr>
            <a:normAutofit lnSpcReduction="10000"/>
          </a:bodyPr>
          <a:lstStyle/>
          <a:p>
            <a:pPr marL="0" indent="0" defTabSz="896111">
              <a:buSzTx/>
              <a:buNone/>
              <a:defRPr sz="1764"/>
            </a:pPr>
            <a:r>
              <a:rPr dirty="0"/>
              <a:t>“Why have we done this? We have not done this because we think the world needs 100,000 new but mediocre tunes. We have not done this because we believe the rich tradition of music from Ireland in the UK is so simple that “even a computer can do it.” We have done this because we believe artificial intelligence can provide human creators and music practitioners with useful tools. In fact, we want to encourage anyone anywhere to use the material in this volume in any way.”</a:t>
            </a:r>
          </a:p>
          <a:p>
            <a:pPr marL="0" indent="0" algn="r" defTabSz="896111">
              <a:spcBef>
                <a:spcPts val="1500"/>
              </a:spcBef>
              <a:buSzTx/>
              <a:buNone/>
              <a:defRPr sz="1764"/>
            </a:pPr>
            <a:r>
              <a:rPr dirty="0"/>
              <a:t>-Bob Sturm</a:t>
            </a:r>
          </a:p>
        </p:txBody>
      </p:sp>
      <p:pic>
        <p:nvPicPr>
          <p:cNvPr id="337" name="Shape 328" descr="Shape 328"/>
          <p:cNvPicPr>
            <a:picLocks noChangeAspect="1"/>
          </p:cNvPicPr>
          <p:nvPr/>
        </p:nvPicPr>
        <p:blipFill>
          <a:blip r:embed="rId2">
            <a:extLst/>
          </a:blip>
          <a:stretch>
            <a:fillRect/>
          </a:stretch>
        </p:blipFill>
        <p:spPr>
          <a:xfrm>
            <a:off x="-351692" y="822332"/>
            <a:ext cx="3858575" cy="2893925"/>
          </a:xfrm>
          <a:prstGeom prst="rect">
            <a:avLst/>
          </a:prstGeom>
          <a:ln w="12700">
            <a:miter lim="400000"/>
          </a:ln>
        </p:spPr>
      </p:pic>
      <p:pic>
        <p:nvPicPr>
          <p:cNvPr id="4" name="Shape 328" descr="Shape 328"/>
          <p:cNvPicPr>
            <a:picLocks noChangeAspect="1"/>
          </p:cNvPicPr>
          <p:nvPr/>
        </p:nvPicPr>
        <p:blipFill>
          <a:blip r:embed="rId2">
            <a:extLst/>
          </a:blip>
          <a:stretch>
            <a:fillRect/>
          </a:stretch>
        </p:blipFill>
        <p:spPr>
          <a:xfrm>
            <a:off x="-199292" y="974732"/>
            <a:ext cx="3858575" cy="2893925"/>
          </a:xfrm>
          <a:prstGeom prst="rect">
            <a:avLst/>
          </a:prstGeom>
          <a:ln w="12700">
            <a:miter lim="400000"/>
          </a:ln>
        </p:spPr>
      </p:pic>
      <p:pic>
        <p:nvPicPr>
          <p:cNvPr id="5" name="Shape 328" descr="Shape 328"/>
          <p:cNvPicPr>
            <a:picLocks noChangeAspect="1"/>
          </p:cNvPicPr>
          <p:nvPr/>
        </p:nvPicPr>
        <p:blipFill>
          <a:blip r:embed="rId2">
            <a:extLst/>
          </a:blip>
          <a:stretch>
            <a:fillRect/>
          </a:stretch>
        </p:blipFill>
        <p:spPr>
          <a:xfrm>
            <a:off x="-46892" y="1127132"/>
            <a:ext cx="3858575" cy="2893925"/>
          </a:xfrm>
          <a:prstGeom prst="rect">
            <a:avLst/>
          </a:prstGeom>
          <a:ln w="12700">
            <a:miter lim="400000"/>
          </a:ln>
        </p:spPr>
      </p:pic>
      <p:pic>
        <p:nvPicPr>
          <p:cNvPr id="6" name="Shape 328" descr="Shape 328"/>
          <p:cNvPicPr>
            <a:picLocks noChangeAspect="1"/>
          </p:cNvPicPr>
          <p:nvPr/>
        </p:nvPicPr>
        <p:blipFill>
          <a:blip r:embed="rId2">
            <a:extLst/>
          </a:blip>
          <a:stretch>
            <a:fillRect/>
          </a:stretch>
        </p:blipFill>
        <p:spPr>
          <a:xfrm>
            <a:off x="105508" y="1279532"/>
            <a:ext cx="3858575" cy="289392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3"/>
          <p:cNvSpPr txBox="1">
            <a:spLocks noGrp="1"/>
          </p:cNvSpPr>
          <p:nvPr>
            <p:ph type="title"/>
          </p:nvPr>
        </p:nvSpPr>
        <p:spPr>
          <a:xfrm>
            <a:off x="784349" y="50968"/>
            <a:ext cx="6244202" cy="1226402"/>
          </a:xfrm>
          <a:prstGeom prst="rect">
            <a:avLst/>
          </a:prstGeom>
        </p:spPr>
        <p:txBody>
          <a:bodyPr/>
          <a:lstStyle/>
          <a:p>
            <a:r>
              <a:t>Works Cited</a:t>
            </a:r>
          </a:p>
        </p:txBody>
      </p:sp>
      <p:sp>
        <p:nvSpPr>
          <p:cNvPr id="340" name="Shape 334"/>
          <p:cNvSpPr txBox="1"/>
          <p:nvPr/>
        </p:nvSpPr>
        <p:spPr>
          <a:xfrm>
            <a:off x="784350" y="1135235"/>
            <a:ext cx="7575299" cy="36317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L="457200" indent="-317500">
              <a:buClr>
                <a:srgbClr val="FFFFFF"/>
              </a:buClr>
              <a:buSzPts val="1400"/>
              <a:buAutoNum type="arabicPeriod"/>
              <a:defRPr>
                <a:solidFill>
                  <a:srgbClr val="FFFFFF"/>
                </a:solidFill>
              </a:defRPr>
            </a:pPr>
            <a:r>
              <a:rPr dirty="0" err="1"/>
              <a:t>Britz</a:t>
            </a:r>
            <a:r>
              <a:rPr dirty="0"/>
              <a:t>, Denny. “Recurrent Neural Networks Tutorial, Part 1 – Introduction to RNNs.” </a:t>
            </a:r>
          </a:p>
          <a:p>
            <a:pPr indent="914400">
              <a:defRPr>
                <a:solidFill>
                  <a:srgbClr val="FFFFFF"/>
                </a:solidFill>
              </a:defRPr>
            </a:pPr>
            <a:r>
              <a:rPr dirty="0" err="1"/>
              <a:t>WildML</a:t>
            </a:r>
            <a:r>
              <a:rPr dirty="0"/>
              <a:t>, 17 Sept. 2015, </a:t>
            </a:r>
            <a:r>
              <a:rPr u="sng" dirty="0">
                <a:solidFill>
                  <a:srgbClr val="0277BD"/>
                </a:solidFill>
                <a:uFill>
                  <a:solidFill>
                    <a:srgbClr val="0277BD"/>
                  </a:solidFill>
                </a:uFill>
                <a:hlinkClick r:id="rId2"/>
              </a:rPr>
              <a:t>https://www.wildml.com/2015/09/recurrent-neural-</a:t>
            </a:r>
          </a:p>
          <a:p>
            <a:pPr indent="914400">
              <a:defRPr u="sng">
                <a:solidFill>
                  <a:srgbClr val="FFFFFF"/>
                </a:solidFill>
              </a:defRPr>
            </a:pPr>
            <a:r>
              <a:rPr dirty="0">
                <a:solidFill>
                  <a:srgbClr val="0277BD"/>
                </a:solidFill>
                <a:uFill>
                  <a:solidFill>
                    <a:srgbClr val="0277BD"/>
                  </a:solidFill>
                </a:uFill>
                <a:hlinkClick r:id="rId2"/>
              </a:rPr>
              <a:t>networks-tutorial-part-1-introduction-to-rnns/</a:t>
            </a:r>
            <a:r>
              <a:rPr u="none" dirty="0"/>
              <a:t> </a:t>
            </a:r>
          </a:p>
          <a:p>
            <a:pPr marL="139700">
              <a:buClr>
                <a:srgbClr val="FFFFFF"/>
              </a:buClr>
              <a:buSzPts val="1400"/>
              <a:defRPr>
                <a:solidFill>
                  <a:srgbClr val="FFFFFF"/>
                </a:solidFill>
              </a:defRPr>
            </a:pPr>
            <a:r>
              <a:rPr lang="en-US" dirty="0" smtClean="0"/>
              <a:t>2.    </a:t>
            </a:r>
            <a:r>
              <a:rPr dirty="0" smtClean="0"/>
              <a:t>Dickson</a:t>
            </a:r>
            <a:r>
              <a:rPr dirty="0"/>
              <a:t>, Ben. “AI Has Been Creating Music and the Results Are...Weird.” </a:t>
            </a:r>
            <a:r>
              <a:rPr dirty="0" err="1"/>
              <a:t>PCMag</a:t>
            </a:r>
            <a:r>
              <a:rPr dirty="0"/>
              <a:t>, 23 </a:t>
            </a:r>
          </a:p>
          <a:p>
            <a:pPr indent="914400">
              <a:defRPr>
                <a:solidFill>
                  <a:srgbClr val="FFFFFF"/>
                </a:solidFill>
              </a:defRPr>
            </a:pPr>
            <a:r>
              <a:rPr dirty="0"/>
              <a:t>Dec. 2017, </a:t>
            </a:r>
            <a:r>
              <a:rPr u="sng" dirty="0">
                <a:solidFill>
                  <a:srgbClr val="0277BD"/>
                </a:solidFill>
                <a:uFill>
                  <a:solidFill>
                    <a:srgbClr val="0277BD"/>
                  </a:solidFill>
                </a:uFill>
                <a:hlinkClick r:id="rId3"/>
              </a:rPr>
              <a:t>https://www.pcmag.com/news/357787/ai-has-been-creating-music-</a:t>
            </a:r>
          </a:p>
          <a:p>
            <a:pPr indent="914400">
              <a:defRPr u="sng">
                <a:solidFill>
                  <a:srgbClr val="FFFFFF"/>
                </a:solidFill>
              </a:defRPr>
            </a:pPr>
            <a:r>
              <a:rPr dirty="0">
                <a:solidFill>
                  <a:srgbClr val="0277BD"/>
                </a:solidFill>
                <a:uFill>
                  <a:solidFill>
                    <a:srgbClr val="0277BD"/>
                  </a:solidFill>
                </a:uFill>
                <a:hlinkClick r:id="rId3"/>
              </a:rPr>
              <a:t>and-the-results-are-weird</a:t>
            </a:r>
            <a:r>
              <a:rPr u="none" dirty="0"/>
              <a:t> </a:t>
            </a:r>
          </a:p>
          <a:p>
            <a:pPr marL="139700">
              <a:buClr>
                <a:srgbClr val="FFFFFF"/>
              </a:buClr>
              <a:buSzPts val="1400"/>
              <a:defRPr>
                <a:solidFill>
                  <a:srgbClr val="FFFFFF"/>
                </a:solidFill>
              </a:defRPr>
            </a:pPr>
            <a:r>
              <a:rPr lang="en-US" dirty="0" smtClean="0"/>
              <a:t>3.    </a:t>
            </a:r>
            <a:r>
              <a:rPr dirty="0" smtClean="0"/>
              <a:t>Dickson</a:t>
            </a:r>
            <a:r>
              <a:rPr dirty="0"/>
              <a:t>, Ben. “What is Machine Learning?” BD Tech Talks, 28, Aug. 2017, </a:t>
            </a:r>
            <a:r>
              <a:rPr u="sng" dirty="0">
                <a:solidFill>
                  <a:srgbClr val="0277BD"/>
                </a:solidFill>
                <a:uFill>
                  <a:solidFill>
                    <a:srgbClr val="0277BD"/>
                  </a:solidFill>
                </a:uFill>
                <a:hlinkClick r:id="rId4"/>
              </a:rPr>
              <a:t>https://</a:t>
            </a:r>
          </a:p>
          <a:p>
            <a:pPr indent="914400">
              <a:defRPr u="sng">
                <a:solidFill>
                  <a:srgbClr val="FFFFFF"/>
                </a:solidFill>
              </a:defRPr>
            </a:pPr>
            <a:r>
              <a:rPr dirty="0">
                <a:solidFill>
                  <a:srgbClr val="0277BD"/>
                </a:solidFill>
                <a:uFill>
                  <a:solidFill>
                    <a:srgbClr val="0277BD"/>
                  </a:solidFill>
                </a:uFill>
                <a:hlinkClick r:id="rId4"/>
              </a:rPr>
              <a:t>bdtechtalks.com/2017/08/28/artificial-intelligence-machine-learning-deep-</a:t>
            </a:r>
          </a:p>
          <a:p>
            <a:pPr indent="914400">
              <a:defRPr u="sng">
                <a:solidFill>
                  <a:srgbClr val="FFFFFF"/>
                </a:solidFill>
              </a:defRPr>
            </a:pPr>
            <a:r>
              <a:rPr dirty="0" smtClean="0">
                <a:solidFill>
                  <a:srgbClr val="0277BD"/>
                </a:solidFill>
                <a:uFill>
                  <a:solidFill>
                    <a:srgbClr val="0277BD"/>
                  </a:solidFill>
                </a:uFill>
                <a:hlinkClick r:id="rId4"/>
              </a:rPr>
              <a:t>learning/</a:t>
            </a:r>
            <a:r>
              <a:rPr u="none" dirty="0" smtClean="0"/>
              <a:t> </a:t>
            </a:r>
          </a:p>
          <a:p>
            <a:pPr marL="139700">
              <a:buClr>
                <a:srgbClr val="FFFFFF"/>
              </a:buClr>
              <a:buSzPts val="1400"/>
              <a:defRPr>
                <a:solidFill>
                  <a:srgbClr val="FFFFFF"/>
                </a:solidFill>
              </a:defRPr>
            </a:pPr>
            <a:r>
              <a:rPr lang="en-US" dirty="0" smtClean="0"/>
              <a:t>4.    </a:t>
            </a:r>
            <a:r>
              <a:rPr dirty="0" err="1" smtClean="0"/>
              <a:t>Maladkar</a:t>
            </a:r>
            <a:r>
              <a:rPr dirty="0" smtClean="0"/>
              <a:t>, </a:t>
            </a:r>
            <a:r>
              <a:rPr dirty="0" err="1" smtClean="0"/>
              <a:t>Kishan</a:t>
            </a:r>
            <a:r>
              <a:rPr dirty="0" smtClean="0"/>
              <a:t>. “6 Types of Artificial Neural Networks Currently Being Used in </a:t>
            </a:r>
          </a:p>
          <a:p>
            <a:pPr indent="914400">
              <a:defRPr>
                <a:solidFill>
                  <a:srgbClr val="FFFFFF"/>
                </a:solidFill>
              </a:defRPr>
            </a:pPr>
            <a:r>
              <a:rPr dirty="0" smtClean="0"/>
              <a:t>Machine </a:t>
            </a:r>
            <a:r>
              <a:rPr dirty="0"/>
              <a:t>Learning.” Analytics India Magazine, Jan. 2018, </a:t>
            </a:r>
            <a:r>
              <a:rPr u="sng" dirty="0">
                <a:solidFill>
                  <a:srgbClr val="0277BD"/>
                </a:solidFill>
                <a:uFill>
                  <a:solidFill>
                    <a:srgbClr val="0277BD"/>
                  </a:solidFill>
                </a:uFill>
                <a:hlinkClick r:id="rId5"/>
              </a:rPr>
              <a:t>https://analyticsindia</a:t>
            </a:r>
          </a:p>
          <a:p>
            <a:pPr indent="914400">
              <a:defRPr u="sng">
                <a:solidFill>
                  <a:srgbClr val="FFFFFF"/>
                </a:solidFill>
              </a:defRPr>
            </a:pPr>
            <a:r>
              <a:rPr dirty="0">
                <a:solidFill>
                  <a:srgbClr val="0277BD"/>
                </a:solidFill>
                <a:uFill>
                  <a:solidFill>
                    <a:srgbClr val="0277BD"/>
                  </a:solidFill>
                </a:uFill>
                <a:hlinkClick r:id="rId5"/>
              </a:rPr>
              <a:t>mag.com/6-types-of-artificial-neural-networks-currently-being-used-in-todays-</a:t>
            </a:r>
          </a:p>
          <a:p>
            <a:pPr indent="914400">
              <a:defRPr u="sng">
                <a:solidFill>
                  <a:srgbClr val="FFFFFF"/>
                </a:solidFill>
              </a:defRPr>
            </a:pPr>
            <a:r>
              <a:rPr dirty="0">
                <a:solidFill>
                  <a:srgbClr val="0277BD"/>
                </a:solidFill>
                <a:uFill>
                  <a:solidFill>
                    <a:srgbClr val="0277BD"/>
                  </a:solidFill>
                </a:uFill>
                <a:hlinkClick r:id="rId5"/>
              </a:rPr>
              <a:t>technology/</a:t>
            </a:r>
          </a:p>
          <a:p>
            <a:pPr marL="139700">
              <a:buClr>
                <a:srgbClr val="FFFFFF"/>
              </a:buClr>
              <a:buSzPts val="1400"/>
              <a:defRPr>
                <a:solidFill>
                  <a:srgbClr val="FFFFFF"/>
                </a:solidFill>
              </a:defRPr>
            </a:pPr>
            <a:r>
              <a:rPr lang="en-US" smtClean="0"/>
              <a:t>5.    </a:t>
            </a:r>
            <a:r>
              <a:rPr smtClean="0"/>
              <a:t>Sturm</a:t>
            </a:r>
            <a:r>
              <a:rPr dirty="0"/>
              <a:t>, Bob L. “Folk-</a:t>
            </a:r>
            <a:r>
              <a:rPr dirty="0" err="1"/>
              <a:t>rnn</a:t>
            </a:r>
            <a:r>
              <a:rPr dirty="0"/>
              <a:t> Session Tunes, Volume 1 of 10.” High Noon GMT, 12, Sept. </a:t>
            </a:r>
          </a:p>
          <a:p>
            <a:pPr indent="914400">
              <a:defRPr>
                <a:solidFill>
                  <a:srgbClr val="FFFFFF"/>
                </a:solidFill>
              </a:defRPr>
            </a:pPr>
            <a:r>
              <a:rPr dirty="0"/>
              <a:t>2016, </a:t>
            </a:r>
            <a:r>
              <a:rPr u="sng" dirty="0">
                <a:solidFill>
                  <a:srgbClr val="0277BD"/>
                </a:solidFill>
                <a:uFill>
                  <a:solidFill>
                    <a:srgbClr val="0277BD"/>
                  </a:solidFill>
                </a:uFill>
                <a:hlinkClick r:id="rId6"/>
              </a:rPr>
              <a:t>https://highnoongmt.wordpress.com/2016/09/12/folk-rnn-session-tunes-</a:t>
            </a:r>
          </a:p>
          <a:p>
            <a:pPr indent="914400">
              <a:defRPr u="sng">
                <a:solidFill>
                  <a:srgbClr val="FFFFFF"/>
                </a:solidFill>
              </a:defRPr>
            </a:pPr>
            <a:r>
              <a:rPr dirty="0">
                <a:solidFill>
                  <a:srgbClr val="0277BD"/>
                </a:solidFill>
                <a:uFill>
                  <a:solidFill>
                    <a:srgbClr val="0277BD"/>
                  </a:solidFill>
                </a:uFill>
                <a:hlinkClick r:id="rId6"/>
              </a:rPr>
              <a:t>volume-1-of-10/</a:t>
            </a:r>
            <a:r>
              <a:rPr u="none" dirty="0"/>
              <a:t>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txBox="1">
            <a:spLocks noGrp="1"/>
          </p:cNvSpPr>
          <p:nvPr>
            <p:ph type="title"/>
          </p:nvPr>
        </p:nvSpPr>
        <p:spPr>
          <a:xfrm>
            <a:off x="4877489" y="843773"/>
            <a:ext cx="3298200" cy="635402"/>
          </a:xfrm>
          <a:prstGeom prst="rect">
            <a:avLst/>
          </a:prstGeom>
        </p:spPr>
        <p:txBody>
          <a:bodyPr/>
          <a:lstStyle>
            <a:lvl1pPr defTabSz="886968">
              <a:defRPr sz="2910"/>
            </a:lvl1pPr>
          </a:lstStyle>
          <a:p>
            <a:r>
              <a:rPr dirty="0"/>
              <a:t>Daddy’s Car</a:t>
            </a:r>
          </a:p>
        </p:txBody>
      </p:sp>
      <p:sp>
        <p:nvSpPr>
          <p:cNvPr id="140" name="Shape 89"/>
          <p:cNvSpPr txBox="1">
            <a:spLocks noGrp="1"/>
          </p:cNvSpPr>
          <p:nvPr>
            <p:ph type="body" sz="half" idx="1"/>
          </p:nvPr>
        </p:nvSpPr>
        <p:spPr>
          <a:xfrm>
            <a:off x="4877489" y="1671975"/>
            <a:ext cx="3900751" cy="3002401"/>
          </a:xfrm>
          <a:prstGeom prst="rect">
            <a:avLst/>
          </a:prstGeom>
        </p:spPr>
        <p:txBody>
          <a:bodyPr/>
          <a:lstStyle/>
          <a:p>
            <a:pPr marL="0" indent="0">
              <a:buSzTx/>
              <a:buNone/>
            </a:pPr>
            <a:r>
              <a:rPr dirty="0"/>
              <a:t>Song generated by </a:t>
            </a:r>
            <a:r>
              <a:rPr b="1" dirty="0">
                <a:latin typeface="Lato Bold"/>
                <a:ea typeface="Lato Bold"/>
                <a:cs typeface="Lato Bold"/>
                <a:sym typeface="Lato Bold"/>
              </a:rPr>
              <a:t>Flow Machines</a:t>
            </a:r>
            <a:r>
              <a:rPr b="1" dirty="0"/>
              <a:t> </a:t>
            </a:r>
            <a:r>
              <a:rPr dirty="0"/>
              <a:t>software after analyzing music from the Beatles. </a:t>
            </a:r>
          </a:p>
          <a:p>
            <a:pPr marL="0" indent="0">
              <a:spcBef>
                <a:spcPts val="1600"/>
              </a:spcBef>
              <a:buSzTx/>
              <a:buNone/>
            </a:pPr>
            <a:r>
              <a:rPr dirty="0"/>
              <a:t>Human composer, </a:t>
            </a:r>
            <a:r>
              <a:rPr dirty="0" err="1"/>
              <a:t>Benoît</a:t>
            </a:r>
            <a:r>
              <a:rPr dirty="0"/>
              <a:t> </a:t>
            </a:r>
            <a:r>
              <a:rPr dirty="0" err="1"/>
              <a:t>Carré</a:t>
            </a:r>
            <a:r>
              <a:rPr dirty="0"/>
              <a:t>, arranged/produced the final product and wrote the lyrics, so AI still has a long way to go.</a:t>
            </a:r>
          </a:p>
        </p:txBody>
      </p:sp>
      <p:pic>
        <p:nvPicPr>
          <p:cNvPr id="141" name="Shape 90" descr="Shape 90"/>
          <p:cNvPicPr>
            <a:picLocks noChangeAspect="1"/>
          </p:cNvPicPr>
          <p:nvPr/>
        </p:nvPicPr>
        <p:blipFill>
          <a:blip r:embed="rId2">
            <a:extLst/>
          </a:blip>
          <a:stretch>
            <a:fillRect/>
          </a:stretch>
        </p:blipFill>
        <p:spPr>
          <a:xfrm>
            <a:off x="259974" y="1021975"/>
            <a:ext cx="3747027" cy="2913526"/>
          </a:xfrm>
          <a:prstGeom prst="rect">
            <a:avLst/>
          </a:prstGeom>
          <a:ln w="12700">
            <a:miter lim="400000"/>
          </a:ln>
        </p:spPr>
      </p:pic>
      <p:pic>
        <p:nvPicPr>
          <p:cNvPr id="142" name="Shape 91" descr="Shape 91"/>
          <p:cNvPicPr>
            <a:picLocks noChangeAspect="1"/>
          </p:cNvPicPr>
          <p:nvPr/>
        </p:nvPicPr>
        <p:blipFill>
          <a:blip r:embed="rId2">
            <a:extLst/>
          </a:blip>
          <a:stretch>
            <a:fillRect/>
          </a:stretch>
        </p:blipFill>
        <p:spPr>
          <a:xfrm>
            <a:off x="412375" y="1174375"/>
            <a:ext cx="3747026" cy="2913526"/>
          </a:xfrm>
          <a:prstGeom prst="rect">
            <a:avLst/>
          </a:prstGeom>
          <a:ln w="12700">
            <a:miter lim="400000"/>
          </a:ln>
        </p:spPr>
      </p:pic>
      <p:pic>
        <p:nvPicPr>
          <p:cNvPr id="143" name="Shape 92" descr="Shape 92"/>
          <p:cNvPicPr>
            <a:picLocks noChangeAspect="1"/>
          </p:cNvPicPr>
          <p:nvPr/>
        </p:nvPicPr>
        <p:blipFill>
          <a:blip r:embed="rId2">
            <a:extLst/>
          </a:blip>
          <a:stretch>
            <a:fillRect/>
          </a:stretch>
        </p:blipFill>
        <p:spPr>
          <a:xfrm>
            <a:off x="564775" y="1326775"/>
            <a:ext cx="3747026" cy="2913526"/>
          </a:xfrm>
          <a:prstGeom prst="rect">
            <a:avLst/>
          </a:prstGeom>
          <a:ln w="12700">
            <a:miter lim="400000"/>
          </a:ln>
        </p:spPr>
      </p:pic>
      <p:pic>
        <p:nvPicPr>
          <p:cNvPr id="144" name="Shape 93" descr="Shape 93"/>
          <p:cNvPicPr>
            <a:picLocks noChangeAspect="1"/>
          </p:cNvPicPr>
          <p:nvPr/>
        </p:nvPicPr>
        <p:blipFill>
          <a:blip r:embed="rId2">
            <a:extLst/>
          </a:blip>
          <a:stretch>
            <a:fillRect/>
          </a:stretch>
        </p:blipFill>
        <p:spPr>
          <a:xfrm>
            <a:off x="717175" y="1479175"/>
            <a:ext cx="3747026" cy="291352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98"/>
          <p:cNvSpPr txBox="1">
            <a:spLocks noGrp="1"/>
          </p:cNvSpPr>
          <p:nvPr>
            <p:ph type="title"/>
          </p:nvPr>
        </p:nvSpPr>
        <p:spPr>
          <a:xfrm>
            <a:off x="2400249" y="575950"/>
            <a:ext cx="6321602" cy="635401"/>
          </a:xfrm>
          <a:prstGeom prst="rect">
            <a:avLst/>
          </a:prstGeom>
        </p:spPr>
        <p:txBody>
          <a:bodyPr/>
          <a:lstStyle>
            <a:lvl1pPr defTabSz="886968">
              <a:defRPr sz="2910"/>
            </a:lvl1pPr>
          </a:lstStyle>
          <a:p>
            <a:r>
              <a:t>Folk-rnn</a:t>
            </a:r>
          </a:p>
        </p:txBody>
      </p:sp>
      <p:sp>
        <p:nvSpPr>
          <p:cNvPr id="147" name="Shape 99"/>
          <p:cNvSpPr txBox="1">
            <a:spLocks noGrp="1"/>
          </p:cNvSpPr>
          <p:nvPr>
            <p:ph type="body" idx="1"/>
          </p:nvPr>
        </p:nvSpPr>
        <p:spPr>
          <a:xfrm>
            <a:off x="2410111" y="1595776"/>
            <a:ext cx="6321602" cy="3002401"/>
          </a:xfrm>
          <a:prstGeom prst="rect">
            <a:avLst/>
          </a:prstGeom>
        </p:spPr>
        <p:txBody>
          <a:bodyPr/>
          <a:lstStyle/>
          <a:p>
            <a:pPr>
              <a:lnSpc>
                <a:spcPct val="150000"/>
              </a:lnSpc>
              <a:buChar char="-"/>
            </a:pPr>
            <a:r>
              <a:t>AI project developed by researchers at Kingston University and Queen Mary University of London.</a:t>
            </a:r>
          </a:p>
          <a:p>
            <a:pPr>
              <a:lnSpc>
                <a:spcPct val="150000"/>
              </a:lnSpc>
              <a:buChar char="-"/>
            </a:pPr>
            <a:r>
              <a:t>Ingested over 23,000 Irish folk transcripts.</a:t>
            </a:r>
          </a:p>
          <a:p>
            <a:pPr>
              <a:lnSpc>
                <a:spcPct val="150000"/>
              </a:lnSpc>
              <a:buChar char="-"/>
            </a:pPr>
            <a:r>
              <a:t>Produced over 100,000 of its own song.</a:t>
            </a:r>
          </a:p>
        </p:txBody>
      </p:sp>
      <p:pic>
        <p:nvPicPr>
          <p:cNvPr id="148" name="Shape 100" descr="Shape 100"/>
          <p:cNvPicPr>
            <a:picLocks noChangeAspect="1"/>
          </p:cNvPicPr>
          <p:nvPr/>
        </p:nvPicPr>
        <p:blipFill>
          <a:blip r:embed="rId2">
            <a:extLst/>
          </a:blip>
          <a:stretch>
            <a:fillRect/>
          </a:stretch>
        </p:blipFill>
        <p:spPr>
          <a:xfrm>
            <a:off x="688299" y="1674215"/>
            <a:ext cx="1014376" cy="179507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05"/>
          <p:cNvSpPr txBox="1">
            <a:spLocks noGrp="1"/>
          </p:cNvSpPr>
          <p:nvPr>
            <p:ph type="title"/>
          </p:nvPr>
        </p:nvSpPr>
        <p:spPr>
          <a:xfrm>
            <a:off x="868820" y="62944"/>
            <a:ext cx="5297400" cy="3615000"/>
          </a:xfrm>
          <a:prstGeom prst="rect">
            <a:avLst/>
          </a:prstGeom>
        </p:spPr>
        <p:txBody>
          <a:bodyPr/>
          <a:lstStyle/>
          <a:p>
            <a:r>
              <a:rPr dirty="0"/>
              <a:t>What’s the point?</a:t>
            </a:r>
          </a:p>
        </p:txBody>
      </p:sp>
      <p:pic>
        <p:nvPicPr>
          <p:cNvPr id="151" name="Shape 106" descr="Shape 106"/>
          <p:cNvPicPr>
            <a:picLocks noChangeAspect="1"/>
          </p:cNvPicPr>
          <p:nvPr/>
        </p:nvPicPr>
        <p:blipFill>
          <a:blip r:embed="rId2">
            <a:extLst/>
          </a:blip>
          <a:stretch>
            <a:fillRect/>
          </a:stretch>
        </p:blipFill>
        <p:spPr>
          <a:xfrm>
            <a:off x="8020574" y="642937"/>
            <a:ext cx="748939" cy="642938"/>
          </a:xfrm>
          <a:prstGeom prst="rect">
            <a:avLst/>
          </a:prstGeom>
          <a:ln w="12700">
            <a:miter lim="400000"/>
          </a:ln>
        </p:spPr>
      </p:pic>
      <p:pic>
        <p:nvPicPr>
          <p:cNvPr id="152" name="Shape 107" descr="Shape 107"/>
          <p:cNvPicPr>
            <a:picLocks noChangeAspect="1"/>
          </p:cNvPicPr>
          <p:nvPr/>
        </p:nvPicPr>
        <p:blipFill>
          <a:blip r:embed="rId2">
            <a:extLst/>
          </a:blip>
          <a:stretch>
            <a:fillRect/>
          </a:stretch>
        </p:blipFill>
        <p:spPr>
          <a:xfrm>
            <a:off x="7147500" y="1285875"/>
            <a:ext cx="498626" cy="642926"/>
          </a:xfrm>
          <a:prstGeom prst="rect">
            <a:avLst/>
          </a:prstGeom>
          <a:ln w="12700">
            <a:miter lim="400000"/>
          </a:ln>
        </p:spPr>
      </p:pic>
      <p:pic>
        <p:nvPicPr>
          <p:cNvPr id="153" name="Shape 108" descr="Shape 108"/>
          <p:cNvPicPr>
            <a:picLocks noChangeAspect="1"/>
          </p:cNvPicPr>
          <p:nvPr/>
        </p:nvPicPr>
        <p:blipFill>
          <a:blip r:embed="rId2">
            <a:extLst/>
          </a:blip>
          <a:stretch>
            <a:fillRect/>
          </a:stretch>
        </p:blipFill>
        <p:spPr>
          <a:xfrm>
            <a:off x="7646124" y="1285874"/>
            <a:ext cx="748939" cy="642938"/>
          </a:xfrm>
          <a:prstGeom prst="rect">
            <a:avLst/>
          </a:prstGeom>
          <a:ln w="12700">
            <a:miter lim="400000"/>
          </a:ln>
        </p:spPr>
      </p:pic>
      <p:pic>
        <p:nvPicPr>
          <p:cNvPr id="154" name="Shape 109" descr="Shape 109"/>
          <p:cNvPicPr>
            <a:picLocks noChangeAspect="1"/>
          </p:cNvPicPr>
          <p:nvPr/>
        </p:nvPicPr>
        <p:blipFill>
          <a:blip r:embed="rId2">
            <a:extLst/>
          </a:blip>
          <a:stretch>
            <a:fillRect/>
          </a:stretch>
        </p:blipFill>
        <p:spPr>
          <a:xfrm>
            <a:off x="8395057" y="1285875"/>
            <a:ext cx="374451" cy="642926"/>
          </a:xfrm>
          <a:prstGeom prst="rect">
            <a:avLst/>
          </a:prstGeom>
          <a:ln w="12700">
            <a:miter lim="400000"/>
          </a:ln>
        </p:spPr>
      </p:pic>
      <p:pic>
        <p:nvPicPr>
          <p:cNvPr id="155" name="Shape 110" descr="Shape 110"/>
          <p:cNvPicPr>
            <a:picLocks noChangeAspect="1"/>
          </p:cNvPicPr>
          <p:nvPr/>
        </p:nvPicPr>
        <p:blipFill>
          <a:blip r:embed="rId2">
            <a:extLst/>
          </a:blip>
          <a:stretch>
            <a:fillRect/>
          </a:stretch>
        </p:blipFill>
        <p:spPr>
          <a:xfrm>
            <a:off x="6775081" y="1928799"/>
            <a:ext cx="301401" cy="642951"/>
          </a:xfrm>
          <a:prstGeom prst="rect">
            <a:avLst/>
          </a:prstGeom>
          <a:ln w="12700">
            <a:miter lim="400000"/>
          </a:ln>
        </p:spPr>
      </p:pic>
      <p:pic>
        <p:nvPicPr>
          <p:cNvPr id="156" name="Shape 111" descr="Shape 111"/>
          <p:cNvPicPr>
            <a:picLocks noChangeAspect="1"/>
          </p:cNvPicPr>
          <p:nvPr/>
        </p:nvPicPr>
        <p:blipFill>
          <a:blip r:embed="rId2">
            <a:extLst/>
          </a:blip>
          <a:stretch>
            <a:fillRect/>
          </a:stretch>
        </p:blipFill>
        <p:spPr>
          <a:xfrm>
            <a:off x="7076486" y="1928809"/>
            <a:ext cx="748939" cy="642938"/>
          </a:xfrm>
          <a:prstGeom prst="rect">
            <a:avLst/>
          </a:prstGeom>
          <a:ln w="12700">
            <a:miter lim="400000"/>
          </a:ln>
        </p:spPr>
      </p:pic>
      <p:pic>
        <p:nvPicPr>
          <p:cNvPr id="157" name="Shape 112" descr="Shape 112"/>
          <p:cNvPicPr>
            <a:picLocks noChangeAspect="1"/>
          </p:cNvPicPr>
          <p:nvPr/>
        </p:nvPicPr>
        <p:blipFill>
          <a:blip r:embed="rId2">
            <a:extLst/>
          </a:blip>
          <a:stretch>
            <a:fillRect/>
          </a:stretch>
        </p:blipFill>
        <p:spPr>
          <a:xfrm>
            <a:off x="7825424" y="1928809"/>
            <a:ext cx="748939" cy="642938"/>
          </a:xfrm>
          <a:prstGeom prst="rect">
            <a:avLst/>
          </a:prstGeom>
          <a:ln w="12700">
            <a:miter lim="400000"/>
          </a:ln>
        </p:spPr>
      </p:pic>
      <p:pic>
        <p:nvPicPr>
          <p:cNvPr id="158" name="Shape 113" descr="Shape 113"/>
          <p:cNvPicPr>
            <a:picLocks noChangeAspect="1"/>
          </p:cNvPicPr>
          <p:nvPr/>
        </p:nvPicPr>
        <p:blipFill>
          <a:blip r:embed="rId2">
            <a:extLst/>
          </a:blip>
          <a:stretch>
            <a:fillRect/>
          </a:stretch>
        </p:blipFill>
        <p:spPr>
          <a:xfrm>
            <a:off x="8574360" y="1928799"/>
            <a:ext cx="195151" cy="642951"/>
          </a:xfrm>
          <a:prstGeom prst="rect">
            <a:avLst/>
          </a:prstGeom>
          <a:ln w="12700">
            <a:miter lim="400000"/>
          </a:ln>
        </p:spPr>
      </p:pic>
      <p:pic>
        <p:nvPicPr>
          <p:cNvPr id="159" name="Shape 114" descr="Shape 114"/>
          <p:cNvPicPr>
            <a:picLocks noChangeAspect="1"/>
          </p:cNvPicPr>
          <p:nvPr/>
        </p:nvPicPr>
        <p:blipFill>
          <a:blip r:embed="rId2">
            <a:extLst/>
          </a:blip>
          <a:stretch>
            <a:fillRect/>
          </a:stretch>
        </p:blipFill>
        <p:spPr>
          <a:xfrm>
            <a:off x="5964763" y="2571747"/>
            <a:ext cx="642938" cy="642938"/>
          </a:xfrm>
          <a:prstGeom prst="rect">
            <a:avLst/>
          </a:prstGeom>
          <a:ln w="12700">
            <a:miter lim="400000"/>
          </a:ln>
        </p:spPr>
      </p:pic>
      <p:pic>
        <p:nvPicPr>
          <p:cNvPr id="160" name="Shape 115" descr="Shape 115"/>
          <p:cNvPicPr>
            <a:picLocks noChangeAspect="1"/>
          </p:cNvPicPr>
          <p:nvPr/>
        </p:nvPicPr>
        <p:blipFill>
          <a:blip r:embed="rId2">
            <a:extLst/>
          </a:blip>
          <a:stretch>
            <a:fillRect/>
          </a:stretch>
        </p:blipFill>
        <p:spPr>
          <a:xfrm>
            <a:off x="6607699" y="2571747"/>
            <a:ext cx="748939" cy="642938"/>
          </a:xfrm>
          <a:prstGeom prst="rect">
            <a:avLst/>
          </a:prstGeom>
          <a:ln w="12700">
            <a:miter lim="400000"/>
          </a:ln>
        </p:spPr>
      </p:pic>
      <p:pic>
        <p:nvPicPr>
          <p:cNvPr id="161" name="Shape 116" descr="Shape 116"/>
          <p:cNvPicPr>
            <a:picLocks noChangeAspect="1"/>
          </p:cNvPicPr>
          <p:nvPr/>
        </p:nvPicPr>
        <p:blipFill>
          <a:blip r:embed="rId2">
            <a:extLst/>
          </a:blip>
          <a:stretch>
            <a:fillRect/>
          </a:stretch>
        </p:blipFill>
        <p:spPr>
          <a:xfrm>
            <a:off x="7356637" y="2571747"/>
            <a:ext cx="748939" cy="642938"/>
          </a:xfrm>
          <a:prstGeom prst="rect">
            <a:avLst/>
          </a:prstGeom>
          <a:ln w="12700">
            <a:miter lim="400000"/>
          </a:ln>
        </p:spPr>
      </p:pic>
      <p:pic>
        <p:nvPicPr>
          <p:cNvPr id="162" name="Shape 117" descr="Shape 117"/>
          <p:cNvPicPr>
            <a:picLocks noChangeAspect="1"/>
          </p:cNvPicPr>
          <p:nvPr/>
        </p:nvPicPr>
        <p:blipFill>
          <a:blip r:embed="rId2">
            <a:extLst/>
          </a:blip>
          <a:stretch>
            <a:fillRect/>
          </a:stretch>
        </p:blipFill>
        <p:spPr>
          <a:xfrm>
            <a:off x="8105575" y="2571750"/>
            <a:ext cx="663925" cy="642926"/>
          </a:xfrm>
          <a:prstGeom prst="rect">
            <a:avLst/>
          </a:prstGeom>
          <a:ln w="12700">
            <a:miter lim="400000"/>
          </a:ln>
        </p:spPr>
      </p:pic>
      <p:pic>
        <p:nvPicPr>
          <p:cNvPr id="163" name="Shape 118" descr="Shape 118"/>
          <p:cNvPicPr>
            <a:picLocks noChangeAspect="1"/>
          </p:cNvPicPr>
          <p:nvPr/>
        </p:nvPicPr>
        <p:blipFill>
          <a:blip r:embed="rId2">
            <a:extLst/>
          </a:blip>
          <a:stretch>
            <a:fillRect/>
          </a:stretch>
        </p:blipFill>
        <p:spPr>
          <a:xfrm>
            <a:off x="4756375" y="3214684"/>
            <a:ext cx="642938" cy="642938"/>
          </a:xfrm>
          <a:prstGeom prst="rect">
            <a:avLst/>
          </a:prstGeom>
          <a:ln w="12700">
            <a:miter lim="400000"/>
          </a:ln>
        </p:spPr>
      </p:pic>
      <p:pic>
        <p:nvPicPr>
          <p:cNvPr id="164" name="Shape 119" descr="Shape 119"/>
          <p:cNvPicPr>
            <a:picLocks noChangeAspect="1"/>
          </p:cNvPicPr>
          <p:nvPr/>
        </p:nvPicPr>
        <p:blipFill>
          <a:blip r:embed="rId2">
            <a:extLst/>
          </a:blip>
          <a:stretch>
            <a:fillRect/>
          </a:stretch>
        </p:blipFill>
        <p:spPr>
          <a:xfrm>
            <a:off x="5399311" y="3214684"/>
            <a:ext cx="748939" cy="642938"/>
          </a:xfrm>
          <a:prstGeom prst="rect">
            <a:avLst/>
          </a:prstGeom>
          <a:ln w="12700">
            <a:miter lim="400000"/>
          </a:ln>
        </p:spPr>
      </p:pic>
      <p:pic>
        <p:nvPicPr>
          <p:cNvPr id="165" name="Shape 120" descr="Shape 120"/>
          <p:cNvPicPr>
            <a:picLocks noChangeAspect="1"/>
          </p:cNvPicPr>
          <p:nvPr/>
        </p:nvPicPr>
        <p:blipFill>
          <a:blip r:embed="rId2">
            <a:extLst/>
          </a:blip>
          <a:stretch>
            <a:fillRect/>
          </a:stretch>
        </p:blipFill>
        <p:spPr>
          <a:xfrm>
            <a:off x="6148249" y="3214684"/>
            <a:ext cx="748939" cy="642938"/>
          </a:xfrm>
          <a:prstGeom prst="rect">
            <a:avLst/>
          </a:prstGeom>
          <a:ln w="12700">
            <a:miter lim="400000"/>
          </a:ln>
        </p:spPr>
      </p:pic>
      <p:pic>
        <p:nvPicPr>
          <p:cNvPr id="166" name="Shape 121" descr="Shape 121"/>
          <p:cNvPicPr>
            <a:picLocks noChangeAspect="1"/>
          </p:cNvPicPr>
          <p:nvPr/>
        </p:nvPicPr>
        <p:blipFill>
          <a:blip r:embed="rId2">
            <a:extLst/>
          </a:blip>
          <a:stretch>
            <a:fillRect/>
          </a:stretch>
        </p:blipFill>
        <p:spPr>
          <a:xfrm>
            <a:off x="6897186" y="3214684"/>
            <a:ext cx="748939" cy="642938"/>
          </a:xfrm>
          <a:prstGeom prst="rect">
            <a:avLst/>
          </a:prstGeom>
          <a:ln w="12700">
            <a:miter lim="400000"/>
          </a:ln>
        </p:spPr>
      </p:pic>
      <p:pic>
        <p:nvPicPr>
          <p:cNvPr id="167" name="Shape 122" descr="Shape 122"/>
          <p:cNvPicPr>
            <a:picLocks noChangeAspect="1"/>
          </p:cNvPicPr>
          <p:nvPr/>
        </p:nvPicPr>
        <p:blipFill>
          <a:blip r:embed="rId2">
            <a:extLst/>
          </a:blip>
          <a:stretch>
            <a:fillRect/>
          </a:stretch>
        </p:blipFill>
        <p:spPr>
          <a:xfrm>
            <a:off x="7646124" y="3214684"/>
            <a:ext cx="748939" cy="642938"/>
          </a:xfrm>
          <a:prstGeom prst="rect">
            <a:avLst/>
          </a:prstGeom>
          <a:ln w="12700">
            <a:miter lim="400000"/>
          </a:ln>
        </p:spPr>
      </p:pic>
      <p:pic>
        <p:nvPicPr>
          <p:cNvPr id="168" name="Shape 123" descr="Shape 123"/>
          <p:cNvPicPr>
            <a:picLocks noChangeAspect="1"/>
          </p:cNvPicPr>
          <p:nvPr/>
        </p:nvPicPr>
        <p:blipFill>
          <a:blip r:embed="rId2">
            <a:extLst/>
          </a:blip>
          <a:stretch>
            <a:fillRect/>
          </a:stretch>
        </p:blipFill>
        <p:spPr>
          <a:xfrm>
            <a:off x="8395055" y="3214674"/>
            <a:ext cx="374451" cy="642951"/>
          </a:xfrm>
          <a:prstGeom prst="rect">
            <a:avLst/>
          </a:prstGeom>
          <a:ln w="12700">
            <a:miter lim="400000"/>
          </a:ln>
        </p:spPr>
      </p:pic>
      <p:pic>
        <p:nvPicPr>
          <p:cNvPr id="169" name="Shape 124" descr="Shape 124"/>
          <p:cNvPicPr>
            <a:picLocks noChangeAspect="1"/>
          </p:cNvPicPr>
          <p:nvPr/>
        </p:nvPicPr>
        <p:blipFill>
          <a:blip r:embed="rId2">
            <a:extLst/>
          </a:blip>
          <a:stretch>
            <a:fillRect/>
          </a:stretch>
        </p:blipFill>
        <p:spPr>
          <a:xfrm>
            <a:off x="4398267" y="3857625"/>
            <a:ext cx="498639" cy="642926"/>
          </a:xfrm>
          <a:prstGeom prst="rect">
            <a:avLst/>
          </a:prstGeom>
          <a:ln w="12700">
            <a:miter lim="400000"/>
          </a:ln>
        </p:spPr>
      </p:pic>
      <p:pic>
        <p:nvPicPr>
          <p:cNvPr id="170" name="Shape 125" descr="Shape 125"/>
          <p:cNvPicPr>
            <a:picLocks noChangeAspect="1"/>
          </p:cNvPicPr>
          <p:nvPr/>
        </p:nvPicPr>
        <p:blipFill>
          <a:blip r:embed="rId2">
            <a:extLst/>
          </a:blip>
          <a:stretch>
            <a:fillRect/>
          </a:stretch>
        </p:blipFill>
        <p:spPr>
          <a:xfrm>
            <a:off x="4896911" y="3857621"/>
            <a:ext cx="748939" cy="642938"/>
          </a:xfrm>
          <a:prstGeom prst="rect">
            <a:avLst/>
          </a:prstGeom>
          <a:ln w="12700">
            <a:miter lim="400000"/>
          </a:ln>
        </p:spPr>
      </p:pic>
      <p:pic>
        <p:nvPicPr>
          <p:cNvPr id="171" name="Shape 126" descr="Shape 126"/>
          <p:cNvPicPr>
            <a:picLocks noChangeAspect="1"/>
          </p:cNvPicPr>
          <p:nvPr/>
        </p:nvPicPr>
        <p:blipFill>
          <a:blip r:embed="rId2">
            <a:extLst/>
          </a:blip>
          <a:stretch>
            <a:fillRect/>
          </a:stretch>
        </p:blipFill>
        <p:spPr>
          <a:xfrm>
            <a:off x="5645849" y="3857621"/>
            <a:ext cx="748939" cy="642938"/>
          </a:xfrm>
          <a:prstGeom prst="rect">
            <a:avLst/>
          </a:prstGeom>
          <a:ln w="12700">
            <a:miter lim="400000"/>
          </a:ln>
        </p:spPr>
      </p:pic>
      <p:pic>
        <p:nvPicPr>
          <p:cNvPr id="172" name="Shape 127" descr="Shape 127"/>
          <p:cNvPicPr>
            <a:picLocks noChangeAspect="1"/>
          </p:cNvPicPr>
          <p:nvPr/>
        </p:nvPicPr>
        <p:blipFill>
          <a:blip r:embed="rId2">
            <a:extLst/>
          </a:blip>
          <a:stretch>
            <a:fillRect/>
          </a:stretch>
        </p:blipFill>
        <p:spPr>
          <a:xfrm>
            <a:off x="6394787" y="3857621"/>
            <a:ext cx="748939" cy="642938"/>
          </a:xfrm>
          <a:prstGeom prst="rect">
            <a:avLst/>
          </a:prstGeom>
          <a:ln w="12700">
            <a:miter lim="400000"/>
          </a:ln>
        </p:spPr>
      </p:pic>
      <p:pic>
        <p:nvPicPr>
          <p:cNvPr id="173" name="Shape 128" descr="Shape 128"/>
          <p:cNvPicPr>
            <a:picLocks noChangeAspect="1"/>
          </p:cNvPicPr>
          <p:nvPr/>
        </p:nvPicPr>
        <p:blipFill>
          <a:blip r:embed="rId2">
            <a:extLst/>
          </a:blip>
          <a:stretch>
            <a:fillRect/>
          </a:stretch>
        </p:blipFill>
        <p:spPr>
          <a:xfrm>
            <a:off x="7143725" y="3857621"/>
            <a:ext cx="748939" cy="642938"/>
          </a:xfrm>
          <a:prstGeom prst="rect">
            <a:avLst/>
          </a:prstGeom>
          <a:ln w="12700">
            <a:miter lim="400000"/>
          </a:ln>
        </p:spPr>
      </p:pic>
      <p:pic>
        <p:nvPicPr>
          <p:cNvPr id="174" name="Shape 129" descr="Shape 129"/>
          <p:cNvPicPr>
            <a:picLocks noChangeAspect="1"/>
          </p:cNvPicPr>
          <p:nvPr/>
        </p:nvPicPr>
        <p:blipFill>
          <a:blip r:embed="rId2">
            <a:extLst/>
          </a:blip>
          <a:stretch>
            <a:fillRect/>
          </a:stretch>
        </p:blipFill>
        <p:spPr>
          <a:xfrm>
            <a:off x="7892661" y="3857621"/>
            <a:ext cx="748939" cy="642938"/>
          </a:xfrm>
          <a:prstGeom prst="rect">
            <a:avLst/>
          </a:prstGeom>
          <a:ln w="12700">
            <a:miter lim="400000"/>
          </a:ln>
        </p:spPr>
      </p:pic>
      <p:pic>
        <p:nvPicPr>
          <p:cNvPr id="175" name="Shape 130" descr="Shape 130"/>
          <p:cNvPicPr>
            <a:picLocks noChangeAspect="1"/>
          </p:cNvPicPr>
          <p:nvPr/>
        </p:nvPicPr>
        <p:blipFill>
          <a:blip r:embed="rId2">
            <a:extLst/>
          </a:blip>
          <a:stretch>
            <a:fillRect/>
          </a:stretch>
        </p:blipFill>
        <p:spPr>
          <a:xfrm>
            <a:off x="8641609" y="3857625"/>
            <a:ext cx="127901" cy="642926"/>
          </a:xfrm>
          <a:prstGeom prst="rect">
            <a:avLst/>
          </a:prstGeom>
          <a:ln w="12700">
            <a:miter lim="400000"/>
          </a:ln>
        </p:spPr>
      </p:pic>
      <p:pic>
        <p:nvPicPr>
          <p:cNvPr id="176" name="Shape 131" descr="Shape 131"/>
          <p:cNvPicPr>
            <a:picLocks noChangeAspect="1"/>
          </p:cNvPicPr>
          <p:nvPr/>
        </p:nvPicPr>
        <p:blipFill>
          <a:blip r:embed="rId2">
            <a:extLst/>
          </a:blip>
          <a:stretch>
            <a:fillRect/>
          </a:stretch>
        </p:blipFill>
        <p:spPr>
          <a:xfrm>
            <a:off x="3600024" y="4500550"/>
            <a:ext cx="301401" cy="642926"/>
          </a:xfrm>
          <a:prstGeom prst="rect">
            <a:avLst/>
          </a:prstGeom>
          <a:ln w="12700">
            <a:miter lim="400000"/>
          </a:ln>
        </p:spPr>
      </p:pic>
      <p:pic>
        <p:nvPicPr>
          <p:cNvPr id="177" name="Shape 132" descr="Shape 132"/>
          <p:cNvPicPr>
            <a:picLocks noChangeAspect="1"/>
          </p:cNvPicPr>
          <p:nvPr/>
        </p:nvPicPr>
        <p:blipFill>
          <a:blip r:embed="rId2">
            <a:extLst/>
          </a:blip>
          <a:stretch>
            <a:fillRect/>
          </a:stretch>
        </p:blipFill>
        <p:spPr>
          <a:xfrm>
            <a:off x="3901425" y="4500540"/>
            <a:ext cx="748939" cy="642938"/>
          </a:xfrm>
          <a:prstGeom prst="rect">
            <a:avLst/>
          </a:prstGeom>
          <a:ln w="12700">
            <a:miter lim="400000"/>
          </a:ln>
        </p:spPr>
      </p:pic>
      <p:pic>
        <p:nvPicPr>
          <p:cNvPr id="178" name="Shape 133" descr="Shape 133"/>
          <p:cNvPicPr>
            <a:picLocks noChangeAspect="1"/>
          </p:cNvPicPr>
          <p:nvPr/>
        </p:nvPicPr>
        <p:blipFill>
          <a:blip r:embed="rId2">
            <a:extLst/>
          </a:blip>
          <a:stretch>
            <a:fillRect/>
          </a:stretch>
        </p:blipFill>
        <p:spPr>
          <a:xfrm>
            <a:off x="4650361" y="4500540"/>
            <a:ext cx="748939" cy="642938"/>
          </a:xfrm>
          <a:prstGeom prst="rect">
            <a:avLst/>
          </a:prstGeom>
          <a:ln w="12700">
            <a:miter lim="400000"/>
          </a:ln>
        </p:spPr>
      </p:pic>
      <p:pic>
        <p:nvPicPr>
          <p:cNvPr id="179" name="Shape 134" descr="Shape 134"/>
          <p:cNvPicPr>
            <a:picLocks noChangeAspect="1"/>
          </p:cNvPicPr>
          <p:nvPr/>
        </p:nvPicPr>
        <p:blipFill>
          <a:blip r:embed="rId2">
            <a:extLst/>
          </a:blip>
          <a:stretch>
            <a:fillRect/>
          </a:stretch>
        </p:blipFill>
        <p:spPr>
          <a:xfrm>
            <a:off x="5399299" y="4500540"/>
            <a:ext cx="748939" cy="642938"/>
          </a:xfrm>
          <a:prstGeom prst="rect">
            <a:avLst/>
          </a:prstGeom>
          <a:ln w="12700">
            <a:miter lim="400000"/>
          </a:ln>
        </p:spPr>
      </p:pic>
      <p:pic>
        <p:nvPicPr>
          <p:cNvPr id="180" name="Shape 135" descr="Shape 135"/>
          <p:cNvPicPr>
            <a:picLocks noChangeAspect="1"/>
          </p:cNvPicPr>
          <p:nvPr/>
        </p:nvPicPr>
        <p:blipFill>
          <a:blip r:embed="rId2">
            <a:extLst/>
          </a:blip>
          <a:stretch>
            <a:fillRect/>
          </a:stretch>
        </p:blipFill>
        <p:spPr>
          <a:xfrm>
            <a:off x="6148237" y="4500540"/>
            <a:ext cx="748939" cy="642938"/>
          </a:xfrm>
          <a:prstGeom prst="rect">
            <a:avLst/>
          </a:prstGeom>
          <a:ln w="12700">
            <a:miter lim="400000"/>
          </a:ln>
        </p:spPr>
      </p:pic>
      <p:pic>
        <p:nvPicPr>
          <p:cNvPr id="181" name="Shape 136" descr="Shape 136"/>
          <p:cNvPicPr>
            <a:picLocks noChangeAspect="1"/>
          </p:cNvPicPr>
          <p:nvPr/>
        </p:nvPicPr>
        <p:blipFill>
          <a:blip r:embed="rId2">
            <a:extLst/>
          </a:blip>
          <a:stretch>
            <a:fillRect/>
          </a:stretch>
        </p:blipFill>
        <p:spPr>
          <a:xfrm>
            <a:off x="6897175" y="4500540"/>
            <a:ext cx="748939" cy="642938"/>
          </a:xfrm>
          <a:prstGeom prst="rect">
            <a:avLst/>
          </a:prstGeom>
          <a:ln w="12700">
            <a:miter lim="400000"/>
          </a:ln>
        </p:spPr>
      </p:pic>
      <p:pic>
        <p:nvPicPr>
          <p:cNvPr id="182" name="Shape 137" descr="Shape 137"/>
          <p:cNvPicPr>
            <a:picLocks noChangeAspect="1"/>
          </p:cNvPicPr>
          <p:nvPr/>
        </p:nvPicPr>
        <p:blipFill>
          <a:blip r:embed="rId2">
            <a:extLst/>
          </a:blip>
          <a:stretch>
            <a:fillRect/>
          </a:stretch>
        </p:blipFill>
        <p:spPr>
          <a:xfrm>
            <a:off x="7646124" y="4500540"/>
            <a:ext cx="748939" cy="642938"/>
          </a:xfrm>
          <a:prstGeom prst="rect">
            <a:avLst/>
          </a:prstGeom>
          <a:ln w="12700">
            <a:miter lim="400000"/>
          </a:ln>
        </p:spPr>
      </p:pic>
      <p:pic>
        <p:nvPicPr>
          <p:cNvPr id="183" name="Shape 138" descr="Shape 138"/>
          <p:cNvPicPr>
            <a:picLocks noChangeAspect="1"/>
          </p:cNvPicPr>
          <p:nvPr/>
        </p:nvPicPr>
        <p:blipFill>
          <a:blip r:embed="rId2">
            <a:extLst/>
          </a:blip>
          <a:stretch>
            <a:fillRect/>
          </a:stretch>
        </p:blipFill>
        <p:spPr>
          <a:xfrm>
            <a:off x="8395050" y="4500574"/>
            <a:ext cx="374451" cy="642926"/>
          </a:xfrm>
          <a:prstGeom prst="rect">
            <a:avLst/>
          </a:prstGeom>
          <a:ln w="12700">
            <a:miter lim="400000"/>
          </a:ln>
        </p:spPr>
      </p:pic>
      <p:sp>
        <p:nvSpPr>
          <p:cNvPr id="184" name="Shape 139"/>
          <p:cNvSpPr txBox="1">
            <a:spLocks noGrp="1"/>
          </p:cNvSpPr>
          <p:nvPr>
            <p:ph type="body" sz="quarter" idx="4294967295"/>
          </p:nvPr>
        </p:nvSpPr>
        <p:spPr>
          <a:xfrm rot="5400000">
            <a:off x="-1870362" y="6524425"/>
            <a:ext cx="4314300" cy="573601"/>
          </a:xfrm>
          <a:prstGeom prst="rect">
            <a:avLst/>
          </a:prstGeom>
        </p:spPr>
        <p:txBody>
          <a:bodyPr>
            <a:normAutofit/>
          </a:bodyPr>
          <a:lstStyle>
            <a:lvl1pPr marL="0" indent="0">
              <a:spcBef>
                <a:spcPts val="1600"/>
              </a:spcBef>
              <a:buSzTx/>
              <a:buNone/>
              <a:defRPr>
                <a:solidFill>
                  <a:srgbClr val="FFFFFF"/>
                </a:solidFill>
              </a:defRPr>
            </a:lvl1pPr>
          </a:lstStyle>
          <a:p>
            <a:r>
              <a: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44"/>
          <p:cNvSpPr txBox="1">
            <a:spLocks noGrp="1"/>
          </p:cNvSpPr>
          <p:nvPr>
            <p:ph type="ctrTitle"/>
          </p:nvPr>
        </p:nvSpPr>
        <p:spPr>
          <a:xfrm>
            <a:off x="361488" y="720449"/>
            <a:ext cx="6331500" cy="1542002"/>
          </a:xfrm>
          <a:prstGeom prst="rect">
            <a:avLst/>
          </a:prstGeom>
        </p:spPr>
        <p:txBody>
          <a:bodyPr/>
          <a:lstStyle/>
          <a:p>
            <a:r>
              <a:t>Applications:</a:t>
            </a:r>
          </a:p>
        </p:txBody>
      </p:sp>
      <p:pic>
        <p:nvPicPr>
          <p:cNvPr id="187" name="Shape 145" descr="Shape 145"/>
          <p:cNvPicPr>
            <a:picLocks noChangeAspect="1"/>
          </p:cNvPicPr>
          <p:nvPr/>
        </p:nvPicPr>
        <p:blipFill>
          <a:blip r:embed="rId2">
            <a:extLst/>
          </a:blip>
          <a:stretch>
            <a:fillRect/>
          </a:stretch>
        </p:blipFill>
        <p:spPr>
          <a:xfrm>
            <a:off x="372791" y="1652850"/>
            <a:ext cx="4045200" cy="2293850"/>
          </a:xfrm>
          <a:prstGeom prst="rect">
            <a:avLst/>
          </a:prstGeom>
          <a:ln w="12700">
            <a:miter lim="400000"/>
          </a:ln>
        </p:spPr>
      </p:pic>
      <p:pic>
        <p:nvPicPr>
          <p:cNvPr id="188" name="Shape 146" descr="Shape 146"/>
          <p:cNvPicPr>
            <a:picLocks noChangeAspect="1"/>
          </p:cNvPicPr>
          <p:nvPr/>
        </p:nvPicPr>
        <p:blipFill>
          <a:blip r:embed="rId2">
            <a:extLst/>
          </a:blip>
          <a:stretch>
            <a:fillRect/>
          </a:stretch>
        </p:blipFill>
        <p:spPr>
          <a:xfrm>
            <a:off x="525192" y="1805250"/>
            <a:ext cx="4045199" cy="2293850"/>
          </a:xfrm>
          <a:prstGeom prst="rect">
            <a:avLst/>
          </a:prstGeom>
          <a:ln w="12700">
            <a:miter lim="400000"/>
          </a:ln>
        </p:spPr>
      </p:pic>
      <p:pic>
        <p:nvPicPr>
          <p:cNvPr id="189" name="Shape 147" descr="Shape 147"/>
          <p:cNvPicPr>
            <a:picLocks noChangeAspect="1"/>
          </p:cNvPicPr>
          <p:nvPr/>
        </p:nvPicPr>
        <p:blipFill>
          <a:blip r:embed="rId2">
            <a:extLst/>
          </a:blip>
          <a:stretch>
            <a:fillRect/>
          </a:stretch>
        </p:blipFill>
        <p:spPr>
          <a:xfrm>
            <a:off x="677592" y="1957650"/>
            <a:ext cx="4045199" cy="2293850"/>
          </a:xfrm>
          <a:prstGeom prst="rect">
            <a:avLst/>
          </a:prstGeom>
          <a:ln w="12700">
            <a:miter lim="400000"/>
          </a:ln>
        </p:spPr>
      </p:pic>
      <p:sp>
        <p:nvSpPr>
          <p:cNvPr id="190" name="Shape 148"/>
          <p:cNvSpPr txBox="1">
            <a:spLocks noGrp="1"/>
          </p:cNvSpPr>
          <p:nvPr>
            <p:ph type="subTitle" sz="half" idx="1"/>
          </p:nvPr>
        </p:nvSpPr>
        <p:spPr>
          <a:xfrm>
            <a:off x="5388024" y="951100"/>
            <a:ext cx="3135902" cy="3835800"/>
          </a:xfrm>
          <a:prstGeom prst="rect">
            <a:avLst/>
          </a:prstGeom>
        </p:spPr>
        <p:txBody>
          <a:bodyPr anchor="t"/>
          <a:lstStyle/>
          <a:p>
            <a:pPr marL="0" indent="0">
              <a:lnSpc>
                <a:spcPct val="115000"/>
              </a:lnSpc>
            </a:pPr>
            <a:r>
              <a:rPr dirty="0"/>
              <a:t>AI can be used to create soundtracks for commercials or short films.</a:t>
            </a:r>
          </a:p>
          <a:p>
            <a:pPr marL="0" indent="0">
              <a:lnSpc>
                <a:spcPct val="115000"/>
              </a:lnSpc>
              <a:spcBef>
                <a:spcPts val="1600"/>
              </a:spcBef>
              <a:defRPr>
                <a:latin typeface="Lato Bold"/>
                <a:ea typeface="Lato Bold"/>
                <a:cs typeface="Lato Bold"/>
                <a:sym typeface="Lato Bold"/>
              </a:defRPr>
            </a:pPr>
            <a:r>
              <a:rPr b="1" dirty="0" err="1"/>
              <a:t>Jukedeck</a:t>
            </a:r>
            <a:r>
              <a:rPr dirty="0">
                <a:latin typeface="Lato Regular"/>
                <a:ea typeface="Lato Regular"/>
                <a:cs typeface="Lato Regular"/>
                <a:sym typeface="Lato Regular"/>
              </a:rPr>
              <a:t> has created over half a million tracks. Some have even been used by Facebook and Google.</a:t>
            </a:r>
          </a:p>
          <a:p>
            <a:pPr marL="0" indent="0">
              <a:lnSpc>
                <a:spcPct val="115000"/>
              </a:lnSpc>
              <a:spcBef>
                <a:spcPts val="1600"/>
              </a:spcBef>
            </a:pPr>
            <a:r>
              <a:rPr dirty="0"/>
              <a:t>These programs can help musicians compose.</a:t>
            </a:r>
          </a:p>
        </p:txBody>
      </p:sp>
      <p:sp>
        <p:nvSpPr>
          <p:cNvPr id="191" name="Shape 149"/>
          <p:cNvSpPr txBox="1"/>
          <p:nvPr/>
        </p:nvSpPr>
        <p:spPr>
          <a:xfrm>
            <a:off x="8203341" y="-609050"/>
            <a:ext cx="6331501" cy="1241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a:defRPr sz="1800">
                <a:solidFill>
                  <a:srgbClr val="FFFFFF"/>
                </a:solidFill>
                <a:latin typeface="Lato Regular"/>
                <a:ea typeface="Lato Regular"/>
                <a:cs typeface="Lato Regular"/>
                <a:sym typeface="Lato Regular"/>
              </a:defRPr>
            </a:lvl1pPr>
          </a:lstStyle>
          <a:p>
            <a:r>
              <a:t>//</a:t>
            </a:r>
          </a:p>
        </p:txBody>
      </p:sp>
      <p:pic>
        <p:nvPicPr>
          <p:cNvPr id="192" name="Shape 150" descr="Shape 150"/>
          <p:cNvPicPr>
            <a:picLocks noChangeAspect="1"/>
          </p:cNvPicPr>
          <p:nvPr/>
        </p:nvPicPr>
        <p:blipFill>
          <a:blip r:embed="rId3">
            <a:extLst/>
          </a:blip>
          <a:stretch>
            <a:fillRect/>
          </a:stretch>
        </p:blipFill>
        <p:spPr>
          <a:xfrm>
            <a:off x="372791" y="1652850"/>
            <a:ext cx="4045200" cy="2293850"/>
          </a:xfrm>
          <a:prstGeom prst="rect">
            <a:avLst/>
          </a:prstGeom>
          <a:ln w="12700">
            <a:miter lim="400000"/>
          </a:ln>
        </p:spPr>
      </p:pic>
      <p:pic>
        <p:nvPicPr>
          <p:cNvPr id="193" name="Shape 151" descr="Shape 151"/>
          <p:cNvPicPr>
            <a:picLocks noChangeAspect="1"/>
          </p:cNvPicPr>
          <p:nvPr/>
        </p:nvPicPr>
        <p:blipFill>
          <a:blip r:embed="rId3">
            <a:extLst/>
          </a:blip>
          <a:stretch>
            <a:fillRect/>
          </a:stretch>
        </p:blipFill>
        <p:spPr>
          <a:xfrm>
            <a:off x="525192" y="1805250"/>
            <a:ext cx="4045199" cy="2293850"/>
          </a:xfrm>
          <a:prstGeom prst="rect">
            <a:avLst/>
          </a:prstGeom>
          <a:ln w="12700">
            <a:miter lim="400000"/>
          </a:ln>
        </p:spPr>
      </p:pic>
      <p:pic>
        <p:nvPicPr>
          <p:cNvPr id="194" name="Shape 152" descr="Shape 152"/>
          <p:cNvPicPr>
            <a:picLocks noChangeAspect="1"/>
          </p:cNvPicPr>
          <p:nvPr/>
        </p:nvPicPr>
        <p:blipFill>
          <a:blip r:embed="rId3">
            <a:extLst/>
          </a:blip>
          <a:stretch>
            <a:fillRect/>
          </a:stretch>
        </p:blipFill>
        <p:spPr>
          <a:xfrm>
            <a:off x="677592" y="1957650"/>
            <a:ext cx="4045199" cy="2293850"/>
          </a:xfrm>
          <a:prstGeom prst="rect">
            <a:avLst/>
          </a:prstGeom>
          <a:ln w="12700">
            <a:miter lim="400000"/>
          </a:ln>
        </p:spPr>
      </p:pic>
      <p:pic>
        <p:nvPicPr>
          <p:cNvPr id="195" name="Shape 153" descr="Shape 153"/>
          <p:cNvPicPr>
            <a:picLocks noChangeAspect="1"/>
          </p:cNvPicPr>
          <p:nvPr/>
        </p:nvPicPr>
        <p:blipFill>
          <a:blip r:embed="rId4">
            <a:extLst/>
          </a:blip>
          <a:stretch>
            <a:fillRect/>
          </a:stretch>
        </p:blipFill>
        <p:spPr>
          <a:xfrm>
            <a:off x="829991" y="2110050"/>
            <a:ext cx="4045200" cy="229385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58"/>
          <p:cNvSpPr txBox="1">
            <a:spLocks noGrp="1"/>
          </p:cNvSpPr>
          <p:nvPr>
            <p:ph type="title"/>
          </p:nvPr>
        </p:nvSpPr>
        <p:spPr>
          <a:xfrm>
            <a:off x="3226482" y="2164703"/>
            <a:ext cx="6244202" cy="3835501"/>
          </a:xfrm>
          <a:prstGeom prst="rect">
            <a:avLst/>
          </a:prstGeom>
        </p:spPr>
        <p:txBody>
          <a:bodyPr/>
          <a:lstStyle/>
          <a:p>
            <a:r>
              <a:rPr dirty="0"/>
              <a:t>How does it work?</a:t>
            </a:r>
          </a:p>
        </p:txBody>
      </p:sp>
      <p:pic>
        <p:nvPicPr>
          <p:cNvPr id="198" name="Shape 159" descr="Shape 159"/>
          <p:cNvPicPr>
            <a:picLocks noChangeAspect="1"/>
          </p:cNvPicPr>
          <p:nvPr/>
        </p:nvPicPr>
        <p:blipFill>
          <a:blip r:embed="rId2">
            <a:extLst/>
          </a:blip>
          <a:stretch>
            <a:fillRect/>
          </a:stretch>
        </p:blipFill>
        <p:spPr>
          <a:xfrm>
            <a:off x="228611" y="1957534"/>
            <a:ext cx="748939" cy="642938"/>
          </a:xfrm>
          <a:prstGeom prst="rect">
            <a:avLst/>
          </a:prstGeom>
          <a:ln w="12700">
            <a:miter lim="400000"/>
          </a:ln>
        </p:spPr>
      </p:pic>
      <p:pic>
        <p:nvPicPr>
          <p:cNvPr id="199" name="Shape 160" descr="Shape 160"/>
          <p:cNvPicPr>
            <a:picLocks noChangeAspect="1"/>
          </p:cNvPicPr>
          <p:nvPr/>
        </p:nvPicPr>
        <p:blipFill>
          <a:blip r:embed="rId2">
            <a:extLst/>
          </a:blip>
          <a:stretch>
            <a:fillRect/>
          </a:stretch>
        </p:blipFill>
        <p:spPr>
          <a:xfrm>
            <a:off x="381011" y="2109934"/>
            <a:ext cx="748939" cy="642938"/>
          </a:xfrm>
          <a:prstGeom prst="rect">
            <a:avLst/>
          </a:prstGeom>
          <a:ln w="12700">
            <a:miter lim="400000"/>
          </a:ln>
        </p:spPr>
      </p:pic>
      <p:pic>
        <p:nvPicPr>
          <p:cNvPr id="200" name="Shape 161" descr="Shape 161"/>
          <p:cNvPicPr>
            <a:picLocks noChangeAspect="1"/>
          </p:cNvPicPr>
          <p:nvPr/>
        </p:nvPicPr>
        <p:blipFill>
          <a:blip r:embed="rId2">
            <a:extLst/>
          </a:blip>
          <a:stretch>
            <a:fillRect/>
          </a:stretch>
        </p:blipFill>
        <p:spPr>
          <a:xfrm>
            <a:off x="1143012" y="2871934"/>
            <a:ext cx="748939" cy="642938"/>
          </a:xfrm>
          <a:prstGeom prst="rect">
            <a:avLst/>
          </a:prstGeom>
          <a:ln w="12700">
            <a:miter lim="400000"/>
          </a:ln>
        </p:spPr>
      </p:pic>
      <p:pic>
        <p:nvPicPr>
          <p:cNvPr id="201" name="Shape 162" descr="Shape 162"/>
          <p:cNvPicPr>
            <a:picLocks noChangeAspect="1"/>
          </p:cNvPicPr>
          <p:nvPr/>
        </p:nvPicPr>
        <p:blipFill>
          <a:blip r:embed="rId2">
            <a:extLst/>
          </a:blip>
          <a:stretch>
            <a:fillRect/>
          </a:stretch>
        </p:blipFill>
        <p:spPr>
          <a:xfrm>
            <a:off x="1295412" y="3024334"/>
            <a:ext cx="748939" cy="642938"/>
          </a:xfrm>
          <a:prstGeom prst="rect">
            <a:avLst/>
          </a:prstGeom>
          <a:ln w="12700">
            <a:miter lim="400000"/>
          </a:ln>
        </p:spPr>
      </p:pic>
      <p:pic>
        <p:nvPicPr>
          <p:cNvPr id="202" name="Shape 163" descr="Shape 163"/>
          <p:cNvPicPr>
            <a:picLocks noChangeAspect="1"/>
          </p:cNvPicPr>
          <p:nvPr/>
        </p:nvPicPr>
        <p:blipFill>
          <a:blip r:embed="rId2">
            <a:extLst/>
          </a:blip>
          <a:stretch>
            <a:fillRect/>
          </a:stretch>
        </p:blipFill>
        <p:spPr>
          <a:xfrm>
            <a:off x="1447812" y="3176734"/>
            <a:ext cx="748939" cy="642938"/>
          </a:xfrm>
          <a:prstGeom prst="rect">
            <a:avLst/>
          </a:prstGeom>
          <a:ln w="12700">
            <a:miter lim="400000"/>
          </a:ln>
        </p:spPr>
      </p:pic>
      <p:pic>
        <p:nvPicPr>
          <p:cNvPr id="203" name="Shape 164" descr="Shape 164"/>
          <p:cNvPicPr>
            <a:picLocks noChangeAspect="1"/>
          </p:cNvPicPr>
          <p:nvPr/>
        </p:nvPicPr>
        <p:blipFill>
          <a:blip r:embed="rId2">
            <a:extLst/>
          </a:blip>
          <a:stretch>
            <a:fillRect/>
          </a:stretch>
        </p:blipFill>
        <p:spPr>
          <a:xfrm>
            <a:off x="1600212" y="3329134"/>
            <a:ext cx="748939" cy="642938"/>
          </a:xfrm>
          <a:prstGeom prst="rect">
            <a:avLst/>
          </a:prstGeom>
          <a:ln w="12700">
            <a:miter lim="400000"/>
          </a:ln>
        </p:spPr>
      </p:pic>
      <p:pic>
        <p:nvPicPr>
          <p:cNvPr id="204" name="Shape 165" descr="Shape 165"/>
          <p:cNvPicPr>
            <a:picLocks noChangeAspect="1"/>
          </p:cNvPicPr>
          <p:nvPr/>
        </p:nvPicPr>
        <p:blipFill>
          <a:blip r:embed="rId2">
            <a:extLst/>
          </a:blip>
          <a:stretch>
            <a:fillRect/>
          </a:stretch>
        </p:blipFill>
        <p:spPr>
          <a:xfrm>
            <a:off x="1752612" y="3481534"/>
            <a:ext cx="748939" cy="642938"/>
          </a:xfrm>
          <a:prstGeom prst="rect">
            <a:avLst/>
          </a:prstGeom>
          <a:ln w="12700">
            <a:miter lim="400000"/>
          </a:ln>
        </p:spPr>
      </p:pic>
      <p:pic>
        <p:nvPicPr>
          <p:cNvPr id="205" name="Shape 166" descr="Shape 166"/>
          <p:cNvPicPr>
            <a:picLocks noChangeAspect="1"/>
          </p:cNvPicPr>
          <p:nvPr/>
        </p:nvPicPr>
        <p:blipFill>
          <a:blip r:embed="rId2">
            <a:extLst/>
          </a:blip>
          <a:stretch>
            <a:fillRect/>
          </a:stretch>
        </p:blipFill>
        <p:spPr>
          <a:xfrm>
            <a:off x="381011" y="2109934"/>
            <a:ext cx="748939" cy="642938"/>
          </a:xfrm>
          <a:prstGeom prst="rect">
            <a:avLst/>
          </a:prstGeom>
          <a:ln w="12700">
            <a:miter lim="400000"/>
          </a:ln>
        </p:spPr>
      </p:pic>
      <p:pic>
        <p:nvPicPr>
          <p:cNvPr id="206" name="Shape 167" descr="Shape 167"/>
          <p:cNvPicPr>
            <a:picLocks noChangeAspect="1"/>
          </p:cNvPicPr>
          <p:nvPr/>
        </p:nvPicPr>
        <p:blipFill>
          <a:blip r:embed="rId2">
            <a:extLst/>
          </a:blip>
          <a:stretch>
            <a:fillRect/>
          </a:stretch>
        </p:blipFill>
        <p:spPr>
          <a:xfrm>
            <a:off x="1143012" y="2871934"/>
            <a:ext cx="748939" cy="642938"/>
          </a:xfrm>
          <a:prstGeom prst="rect">
            <a:avLst/>
          </a:prstGeom>
          <a:ln w="12700">
            <a:miter lim="400000"/>
          </a:ln>
        </p:spPr>
      </p:pic>
      <p:pic>
        <p:nvPicPr>
          <p:cNvPr id="207" name="Shape 168" descr="Shape 168"/>
          <p:cNvPicPr>
            <a:picLocks noChangeAspect="1"/>
          </p:cNvPicPr>
          <p:nvPr/>
        </p:nvPicPr>
        <p:blipFill>
          <a:blip r:embed="rId2">
            <a:extLst/>
          </a:blip>
          <a:stretch>
            <a:fillRect/>
          </a:stretch>
        </p:blipFill>
        <p:spPr>
          <a:xfrm>
            <a:off x="1295412" y="3024334"/>
            <a:ext cx="748939" cy="642938"/>
          </a:xfrm>
          <a:prstGeom prst="rect">
            <a:avLst/>
          </a:prstGeom>
          <a:ln w="12700">
            <a:miter lim="400000"/>
          </a:ln>
        </p:spPr>
      </p:pic>
      <p:pic>
        <p:nvPicPr>
          <p:cNvPr id="208" name="Shape 169" descr="Shape 169"/>
          <p:cNvPicPr>
            <a:picLocks noChangeAspect="1"/>
          </p:cNvPicPr>
          <p:nvPr/>
        </p:nvPicPr>
        <p:blipFill>
          <a:blip r:embed="rId2">
            <a:extLst/>
          </a:blip>
          <a:stretch>
            <a:fillRect/>
          </a:stretch>
        </p:blipFill>
        <p:spPr>
          <a:xfrm>
            <a:off x="1447812" y="3176734"/>
            <a:ext cx="748939" cy="642938"/>
          </a:xfrm>
          <a:prstGeom prst="rect">
            <a:avLst/>
          </a:prstGeom>
          <a:ln w="12700">
            <a:miter lim="400000"/>
          </a:ln>
        </p:spPr>
      </p:pic>
      <p:pic>
        <p:nvPicPr>
          <p:cNvPr id="209" name="Shape 170" descr="Shape 170"/>
          <p:cNvPicPr>
            <a:picLocks noChangeAspect="1"/>
          </p:cNvPicPr>
          <p:nvPr/>
        </p:nvPicPr>
        <p:blipFill>
          <a:blip r:embed="rId2">
            <a:extLst/>
          </a:blip>
          <a:stretch>
            <a:fillRect/>
          </a:stretch>
        </p:blipFill>
        <p:spPr>
          <a:xfrm>
            <a:off x="1600212" y="3329134"/>
            <a:ext cx="748939" cy="642938"/>
          </a:xfrm>
          <a:prstGeom prst="rect">
            <a:avLst/>
          </a:prstGeom>
          <a:ln w="12700">
            <a:miter lim="400000"/>
          </a:ln>
        </p:spPr>
      </p:pic>
      <p:pic>
        <p:nvPicPr>
          <p:cNvPr id="210" name="Shape 171" descr="Shape 171"/>
          <p:cNvPicPr>
            <a:picLocks noChangeAspect="1"/>
          </p:cNvPicPr>
          <p:nvPr/>
        </p:nvPicPr>
        <p:blipFill>
          <a:blip r:embed="rId2">
            <a:extLst/>
          </a:blip>
          <a:stretch>
            <a:fillRect/>
          </a:stretch>
        </p:blipFill>
        <p:spPr>
          <a:xfrm>
            <a:off x="1752612" y="3481534"/>
            <a:ext cx="748939" cy="642938"/>
          </a:xfrm>
          <a:prstGeom prst="rect">
            <a:avLst/>
          </a:prstGeom>
          <a:ln w="12700">
            <a:miter lim="400000"/>
          </a:ln>
        </p:spPr>
      </p:pic>
      <p:pic>
        <p:nvPicPr>
          <p:cNvPr id="211" name="Shape 172" descr="Shape 172"/>
          <p:cNvPicPr>
            <a:picLocks noChangeAspect="1"/>
          </p:cNvPicPr>
          <p:nvPr/>
        </p:nvPicPr>
        <p:blipFill>
          <a:blip r:embed="rId2">
            <a:extLst/>
          </a:blip>
          <a:stretch>
            <a:fillRect/>
          </a:stretch>
        </p:blipFill>
        <p:spPr>
          <a:xfrm>
            <a:off x="1905012" y="3633934"/>
            <a:ext cx="748939" cy="642938"/>
          </a:xfrm>
          <a:prstGeom prst="rect">
            <a:avLst/>
          </a:prstGeom>
          <a:ln w="12700">
            <a:miter lim="400000"/>
          </a:ln>
        </p:spPr>
      </p:pic>
      <p:pic>
        <p:nvPicPr>
          <p:cNvPr id="212" name="Shape 173" descr="Shape 173"/>
          <p:cNvPicPr>
            <a:picLocks noChangeAspect="1"/>
          </p:cNvPicPr>
          <p:nvPr/>
        </p:nvPicPr>
        <p:blipFill>
          <a:blip r:embed="rId2">
            <a:extLst/>
          </a:blip>
          <a:stretch>
            <a:fillRect/>
          </a:stretch>
        </p:blipFill>
        <p:spPr>
          <a:xfrm>
            <a:off x="1038561" y="1424134"/>
            <a:ext cx="748940" cy="642938"/>
          </a:xfrm>
          <a:prstGeom prst="rect">
            <a:avLst/>
          </a:prstGeom>
          <a:ln w="12700">
            <a:miter lim="400000"/>
          </a:ln>
        </p:spPr>
      </p:pic>
      <p:pic>
        <p:nvPicPr>
          <p:cNvPr id="213" name="Shape 174" descr="Shape 174"/>
          <p:cNvPicPr>
            <a:picLocks noChangeAspect="1"/>
          </p:cNvPicPr>
          <p:nvPr/>
        </p:nvPicPr>
        <p:blipFill>
          <a:blip r:embed="rId2">
            <a:extLst/>
          </a:blip>
          <a:stretch>
            <a:fillRect/>
          </a:stretch>
        </p:blipFill>
        <p:spPr>
          <a:xfrm>
            <a:off x="1190961" y="1576534"/>
            <a:ext cx="748940" cy="642938"/>
          </a:xfrm>
          <a:prstGeom prst="rect">
            <a:avLst/>
          </a:prstGeom>
          <a:ln w="12700">
            <a:miter lim="400000"/>
          </a:ln>
        </p:spPr>
      </p:pic>
      <p:pic>
        <p:nvPicPr>
          <p:cNvPr id="214" name="Shape 175" descr="Shape 175"/>
          <p:cNvPicPr>
            <a:picLocks noChangeAspect="1"/>
          </p:cNvPicPr>
          <p:nvPr/>
        </p:nvPicPr>
        <p:blipFill>
          <a:blip r:embed="rId2">
            <a:extLst/>
          </a:blip>
          <a:stretch>
            <a:fillRect/>
          </a:stretch>
        </p:blipFill>
        <p:spPr>
          <a:xfrm>
            <a:off x="1343361" y="1728934"/>
            <a:ext cx="748940" cy="642938"/>
          </a:xfrm>
          <a:prstGeom prst="rect">
            <a:avLst/>
          </a:prstGeom>
          <a:ln w="12700">
            <a:miter lim="400000"/>
          </a:ln>
        </p:spPr>
      </p:pic>
      <p:pic>
        <p:nvPicPr>
          <p:cNvPr id="215" name="Shape 176" descr="Shape 176"/>
          <p:cNvPicPr>
            <a:picLocks noChangeAspect="1"/>
          </p:cNvPicPr>
          <p:nvPr/>
        </p:nvPicPr>
        <p:blipFill>
          <a:blip r:embed="rId2">
            <a:extLst/>
          </a:blip>
          <a:stretch>
            <a:fillRect/>
          </a:stretch>
        </p:blipFill>
        <p:spPr>
          <a:xfrm>
            <a:off x="1495761" y="1881334"/>
            <a:ext cx="748940" cy="642938"/>
          </a:xfrm>
          <a:prstGeom prst="rect">
            <a:avLst/>
          </a:prstGeom>
          <a:ln w="12700">
            <a:miter lim="400000"/>
          </a:ln>
        </p:spPr>
      </p:pic>
      <p:pic>
        <p:nvPicPr>
          <p:cNvPr id="216" name="Shape 177" descr="Shape 177"/>
          <p:cNvPicPr>
            <a:picLocks noChangeAspect="1"/>
          </p:cNvPicPr>
          <p:nvPr/>
        </p:nvPicPr>
        <p:blipFill>
          <a:blip r:embed="rId2">
            <a:extLst/>
          </a:blip>
          <a:stretch>
            <a:fillRect/>
          </a:stretch>
        </p:blipFill>
        <p:spPr>
          <a:xfrm>
            <a:off x="1648161" y="2033734"/>
            <a:ext cx="748940" cy="642938"/>
          </a:xfrm>
          <a:prstGeom prst="rect">
            <a:avLst/>
          </a:prstGeom>
          <a:ln w="12700">
            <a:miter lim="400000"/>
          </a:ln>
        </p:spPr>
      </p:pic>
      <p:pic>
        <p:nvPicPr>
          <p:cNvPr id="217" name="Shape 178" descr="Shape 178"/>
          <p:cNvPicPr>
            <a:picLocks noChangeAspect="1"/>
          </p:cNvPicPr>
          <p:nvPr/>
        </p:nvPicPr>
        <p:blipFill>
          <a:blip r:embed="rId2">
            <a:extLst/>
          </a:blip>
          <a:stretch>
            <a:fillRect/>
          </a:stretch>
        </p:blipFill>
        <p:spPr>
          <a:xfrm>
            <a:off x="1800561" y="2186134"/>
            <a:ext cx="748940" cy="642938"/>
          </a:xfrm>
          <a:prstGeom prst="rect">
            <a:avLst/>
          </a:prstGeom>
          <a:ln w="12700">
            <a:miter lim="400000"/>
          </a:ln>
        </p:spPr>
      </p:pic>
      <p:pic>
        <p:nvPicPr>
          <p:cNvPr id="218" name="Shape 179" descr="Shape 179"/>
          <p:cNvPicPr>
            <a:picLocks noChangeAspect="1"/>
          </p:cNvPicPr>
          <p:nvPr/>
        </p:nvPicPr>
        <p:blipFill>
          <a:blip r:embed="rId2">
            <a:extLst/>
          </a:blip>
          <a:stretch>
            <a:fillRect/>
          </a:stretch>
        </p:blipFill>
        <p:spPr>
          <a:xfrm>
            <a:off x="1952961" y="2338534"/>
            <a:ext cx="748940" cy="642938"/>
          </a:xfrm>
          <a:prstGeom prst="rect">
            <a:avLst/>
          </a:prstGeom>
          <a:ln w="12700">
            <a:miter lim="400000"/>
          </a:ln>
        </p:spPr>
      </p:pic>
      <p:pic>
        <p:nvPicPr>
          <p:cNvPr id="219" name="Shape 180" descr="Shape 180"/>
          <p:cNvPicPr>
            <a:picLocks noChangeAspect="1"/>
          </p:cNvPicPr>
          <p:nvPr/>
        </p:nvPicPr>
        <p:blipFill>
          <a:blip r:embed="rId2">
            <a:extLst/>
          </a:blip>
          <a:stretch>
            <a:fillRect/>
          </a:stretch>
        </p:blipFill>
        <p:spPr>
          <a:xfrm>
            <a:off x="2105361" y="2490934"/>
            <a:ext cx="748940" cy="642938"/>
          </a:xfrm>
          <a:prstGeom prst="rect">
            <a:avLst/>
          </a:prstGeom>
          <a:ln w="12700">
            <a:miter lim="400000"/>
          </a:ln>
        </p:spPr>
      </p:pic>
      <p:pic>
        <p:nvPicPr>
          <p:cNvPr id="220" name="Shape 181" descr="Shape 181"/>
          <p:cNvPicPr>
            <a:picLocks noChangeAspect="1"/>
          </p:cNvPicPr>
          <p:nvPr/>
        </p:nvPicPr>
        <p:blipFill>
          <a:blip r:embed="rId2">
            <a:extLst/>
          </a:blip>
          <a:stretch>
            <a:fillRect/>
          </a:stretch>
        </p:blipFill>
        <p:spPr>
          <a:xfrm>
            <a:off x="2562561" y="2948134"/>
            <a:ext cx="748940" cy="642938"/>
          </a:xfrm>
          <a:prstGeom prst="rect">
            <a:avLst/>
          </a:prstGeom>
          <a:ln w="12700">
            <a:miter lim="400000"/>
          </a:ln>
        </p:spPr>
      </p:pic>
      <p:pic>
        <p:nvPicPr>
          <p:cNvPr id="221" name="Shape 182" descr="Shape 182"/>
          <p:cNvPicPr>
            <a:picLocks noChangeAspect="1"/>
          </p:cNvPicPr>
          <p:nvPr/>
        </p:nvPicPr>
        <p:blipFill>
          <a:blip r:embed="rId2">
            <a:extLst/>
          </a:blip>
          <a:stretch>
            <a:fillRect/>
          </a:stretch>
        </p:blipFill>
        <p:spPr>
          <a:xfrm>
            <a:off x="2153311" y="1157434"/>
            <a:ext cx="748939" cy="642938"/>
          </a:xfrm>
          <a:prstGeom prst="rect">
            <a:avLst/>
          </a:prstGeom>
          <a:ln w="12700">
            <a:miter lim="400000"/>
          </a:ln>
        </p:spPr>
      </p:pic>
      <p:pic>
        <p:nvPicPr>
          <p:cNvPr id="222" name="Shape 183" descr="Shape 183"/>
          <p:cNvPicPr>
            <a:picLocks noChangeAspect="1"/>
          </p:cNvPicPr>
          <p:nvPr/>
        </p:nvPicPr>
        <p:blipFill>
          <a:blip r:embed="rId2">
            <a:extLst/>
          </a:blip>
          <a:stretch>
            <a:fillRect/>
          </a:stretch>
        </p:blipFill>
        <p:spPr>
          <a:xfrm>
            <a:off x="2305711" y="1309834"/>
            <a:ext cx="748939" cy="642938"/>
          </a:xfrm>
          <a:prstGeom prst="rect">
            <a:avLst/>
          </a:prstGeom>
          <a:ln w="12700">
            <a:miter lim="400000"/>
          </a:ln>
        </p:spPr>
      </p:pic>
      <p:pic>
        <p:nvPicPr>
          <p:cNvPr id="223" name="Shape 184" descr="Shape 184"/>
          <p:cNvPicPr>
            <a:picLocks noChangeAspect="1"/>
          </p:cNvPicPr>
          <p:nvPr/>
        </p:nvPicPr>
        <p:blipFill>
          <a:blip r:embed="rId2">
            <a:extLst/>
          </a:blip>
          <a:stretch>
            <a:fillRect/>
          </a:stretch>
        </p:blipFill>
        <p:spPr>
          <a:xfrm>
            <a:off x="2458111" y="1462234"/>
            <a:ext cx="748939" cy="642938"/>
          </a:xfrm>
          <a:prstGeom prst="rect">
            <a:avLst/>
          </a:prstGeom>
          <a:ln w="12700">
            <a:miter lim="400000"/>
          </a:ln>
        </p:spPr>
      </p:pic>
      <p:pic>
        <p:nvPicPr>
          <p:cNvPr id="224" name="Shape 185" descr="Shape 185"/>
          <p:cNvPicPr>
            <a:picLocks noChangeAspect="1"/>
          </p:cNvPicPr>
          <p:nvPr/>
        </p:nvPicPr>
        <p:blipFill>
          <a:blip r:embed="rId2">
            <a:extLst/>
          </a:blip>
          <a:stretch>
            <a:fillRect/>
          </a:stretch>
        </p:blipFill>
        <p:spPr>
          <a:xfrm>
            <a:off x="2610511" y="1614634"/>
            <a:ext cx="748939" cy="642938"/>
          </a:xfrm>
          <a:prstGeom prst="rect">
            <a:avLst/>
          </a:prstGeom>
          <a:ln w="12700">
            <a:miter lim="400000"/>
          </a:ln>
        </p:spPr>
      </p:pic>
      <p:pic>
        <p:nvPicPr>
          <p:cNvPr id="225" name="Shape 186" descr="Shape 186"/>
          <p:cNvPicPr>
            <a:picLocks noChangeAspect="1"/>
          </p:cNvPicPr>
          <p:nvPr/>
        </p:nvPicPr>
        <p:blipFill>
          <a:blip r:embed="rId2">
            <a:extLst/>
          </a:blip>
          <a:stretch>
            <a:fillRect/>
          </a:stretch>
        </p:blipFill>
        <p:spPr>
          <a:xfrm>
            <a:off x="2915311" y="1919434"/>
            <a:ext cx="748939" cy="642938"/>
          </a:xfrm>
          <a:prstGeom prst="rect">
            <a:avLst/>
          </a:prstGeom>
          <a:ln w="12700">
            <a:miter lim="400000"/>
          </a:ln>
        </p:spPr>
      </p:pic>
      <p:pic>
        <p:nvPicPr>
          <p:cNvPr id="226" name="Shape 187" descr="Shape 187"/>
          <p:cNvPicPr>
            <a:picLocks noChangeAspect="1"/>
          </p:cNvPicPr>
          <p:nvPr/>
        </p:nvPicPr>
        <p:blipFill>
          <a:blip r:embed="rId2">
            <a:extLst/>
          </a:blip>
          <a:stretch>
            <a:fillRect/>
          </a:stretch>
        </p:blipFill>
        <p:spPr>
          <a:xfrm>
            <a:off x="3067711" y="2071834"/>
            <a:ext cx="748939" cy="642938"/>
          </a:xfrm>
          <a:prstGeom prst="rect">
            <a:avLst/>
          </a:prstGeom>
          <a:ln w="12700">
            <a:miter lim="400000"/>
          </a:ln>
        </p:spPr>
      </p:pic>
      <p:pic>
        <p:nvPicPr>
          <p:cNvPr id="227" name="Shape 188" descr="Shape 188"/>
          <p:cNvPicPr>
            <a:picLocks noChangeAspect="1"/>
          </p:cNvPicPr>
          <p:nvPr/>
        </p:nvPicPr>
        <p:blipFill>
          <a:blip r:embed="rId2">
            <a:extLst/>
          </a:blip>
          <a:stretch>
            <a:fillRect/>
          </a:stretch>
        </p:blipFill>
        <p:spPr>
          <a:xfrm>
            <a:off x="3220111" y="2224234"/>
            <a:ext cx="748939" cy="642938"/>
          </a:xfrm>
          <a:prstGeom prst="rect">
            <a:avLst/>
          </a:prstGeom>
          <a:ln w="12700">
            <a:miter lim="400000"/>
          </a:ln>
        </p:spPr>
      </p:pic>
      <p:pic>
        <p:nvPicPr>
          <p:cNvPr id="228" name="Shape 189" descr="Shape 189"/>
          <p:cNvPicPr>
            <a:picLocks noChangeAspect="1"/>
          </p:cNvPicPr>
          <p:nvPr/>
        </p:nvPicPr>
        <p:blipFill>
          <a:blip r:embed="rId2">
            <a:extLst/>
          </a:blip>
          <a:stretch>
            <a:fillRect/>
          </a:stretch>
        </p:blipFill>
        <p:spPr>
          <a:xfrm>
            <a:off x="3372511" y="2376634"/>
            <a:ext cx="748939" cy="642938"/>
          </a:xfrm>
          <a:prstGeom prst="rect">
            <a:avLst/>
          </a:prstGeom>
          <a:ln w="12700">
            <a:miter lim="400000"/>
          </a:ln>
        </p:spPr>
      </p:pic>
      <p:pic>
        <p:nvPicPr>
          <p:cNvPr id="229" name="Shape 190" descr="Shape 190"/>
          <p:cNvPicPr>
            <a:picLocks noChangeAspect="1"/>
          </p:cNvPicPr>
          <p:nvPr/>
        </p:nvPicPr>
        <p:blipFill>
          <a:blip r:embed="rId2">
            <a:extLst/>
          </a:blip>
          <a:stretch>
            <a:fillRect/>
          </a:stretch>
        </p:blipFill>
        <p:spPr>
          <a:xfrm>
            <a:off x="2153311" y="1157434"/>
            <a:ext cx="748939" cy="642938"/>
          </a:xfrm>
          <a:prstGeom prst="rect">
            <a:avLst/>
          </a:prstGeom>
          <a:ln w="12700">
            <a:miter lim="400000"/>
          </a:ln>
        </p:spPr>
      </p:pic>
      <p:pic>
        <p:nvPicPr>
          <p:cNvPr id="230" name="Shape 191" descr="Shape 191"/>
          <p:cNvPicPr>
            <a:picLocks noChangeAspect="1"/>
          </p:cNvPicPr>
          <p:nvPr/>
        </p:nvPicPr>
        <p:blipFill>
          <a:blip r:embed="rId2">
            <a:extLst/>
          </a:blip>
          <a:stretch>
            <a:fillRect/>
          </a:stretch>
        </p:blipFill>
        <p:spPr>
          <a:xfrm>
            <a:off x="2305711" y="1309834"/>
            <a:ext cx="748939" cy="642938"/>
          </a:xfrm>
          <a:prstGeom prst="rect">
            <a:avLst/>
          </a:prstGeom>
          <a:ln w="12700">
            <a:miter lim="400000"/>
          </a:ln>
        </p:spPr>
      </p:pic>
      <p:pic>
        <p:nvPicPr>
          <p:cNvPr id="231" name="Shape 192" descr="Shape 192"/>
          <p:cNvPicPr>
            <a:picLocks noChangeAspect="1"/>
          </p:cNvPicPr>
          <p:nvPr/>
        </p:nvPicPr>
        <p:blipFill>
          <a:blip r:embed="rId2">
            <a:extLst/>
          </a:blip>
          <a:stretch>
            <a:fillRect/>
          </a:stretch>
        </p:blipFill>
        <p:spPr>
          <a:xfrm>
            <a:off x="2458111" y="1462234"/>
            <a:ext cx="748939" cy="642938"/>
          </a:xfrm>
          <a:prstGeom prst="rect">
            <a:avLst/>
          </a:prstGeom>
          <a:ln w="12700">
            <a:miter lim="400000"/>
          </a:ln>
        </p:spPr>
      </p:pic>
      <p:pic>
        <p:nvPicPr>
          <p:cNvPr id="232" name="Shape 193" descr="Shape 193"/>
          <p:cNvPicPr>
            <a:picLocks noChangeAspect="1"/>
          </p:cNvPicPr>
          <p:nvPr/>
        </p:nvPicPr>
        <p:blipFill>
          <a:blip r:embed="rId2">
            <a:extLst/>
          </a:blip>
          <a:stretch>
            <a:fillRect/>
          </a:stretch>
        </p:blipFill>
        <p:spPr>
          <a:xfrm>
            <a:off x="2610511" y="1614634"/>
            <a:ext cx="748939" cy="642938"/>
          </a:xfrm>
          <a:prstGeom prst="rect">
            <a:avLst/>
          </a:prstGeom>
          <a:ln w="12700">
            <a:miter lim="400000"/>
          </a:ln>
        </p:spPr>
      </p:pic>
      <p:pic>
        <p:nvPicPr>
          <p:cNvPr id="233" name="Shape 194" descr="Shape 194"/>
          <p:cNvPicPr>
            <a:picLocks noChangeAspect="1"/>
          </p:cNvPicPr>
          <p:nvPr/>
        </p:nvPicPr>
        <p:blipFill>
          <a:blip r:embed="rId2">
            <a:extLst/>
          </a:blip>
          <a:stretch>
            <a:fillRect/>
          </a:stretch>
        </p:blipFill>
        <p:spPr>
          <a:xfrm>
            <a:off x="2915311" y="1919434"/>
            <a:ext cx="748939" cy="642938"/>
          </a:xfrm>
          <a:prstGeom prst="rect">
            <a:avLst/>
          </a:prstGeom>
          <a:ln w="12700">
            <a:miter lim="400000"/>
          </a:ln>
        </p:spPr>
      </p:pic>
      <p:pic>
        <p:nvPicPr>
          <p:cNvPr id="234" name="Shape 195" descr="Shape 195"/>
          <p:cNvPicPr>
            <a:picLocks noChangeAspect="1"/>
          </p:cNvPicPr>
          <p:nvPr/>
        </p:nvPicPr>
        <p:blipFill>
          <a:blip r:embed="rId2">
            <a:extLst/>
          </a:blip>
          <a:stretch>
            <a:fillRect/>
          </a:stretch>
        </p:blipFill>
        <p:spPr>
          <a:xfrm>
            <a:off x="3067711" y="2071834"/>
            <a:ext cx="748939" cy="642938"/>
          </a:xfrm>
          <a:prstGeom prst="rect">
            <a:avLst/>
          </a:prstGeom>
          <a:ln w="12700">
            <a:miter lim="400000"/>
          </a:ln>
        </p:spPr>
      </p:pic>
      <p:pic>
        <p:nvPicPr>
          <p:cNvPr id="235" name="Shape 196" descr="Shape 196"/>
          <p:cNvPicPr>
            <a:picLocks noChangeAspect="1"/>
          </p:cNvPicPr>
          <p:nvPr/>
        </p:nvPicPr>
        <p:blipFill>
          <a:blip r:embed="rId2">
            <a:extLst/>
          </a:blip>
          <a:stretch>
            <a:fillRect/>
          </a:stretch>
        </p:blipFill>
        <p:spPr>
          <a:xfrm>
            <a:off x="3220111" y="2224234"/>
            <a:ext cx="748939" cy="642938"/>
          </a:xfrm>
          <a:prstGeom prst="rect">
            <a:avLst/>
          </a:prstGeom>
          <a:ln w="12700">
            <a:miter lim="400000"/>
          </a:ln>
        </p:spPr>
      </p:pic>
      <p:pic>
        <p:nvPicPr>
          <p:cNvPr id="236" name="Shape 197" descr="Shape 197"/>
          <p:cNvPicPr>
            <a:picLocks noChangeAspect="1"/>
          </p:cNvPicPr>
          <p:nvPr/>
        </p:nvPicPr>
        <p:blipFill>
          <a:blip r:embed="rId2">
            <a:extLst/>
          </a:blip>
          <a:stretch>
            <a:fillRect/>
          </a:stretch>
        </p:blipFill>
        <p:spPr>
          <a:xfrm>
            <a:off x="3372511" y="2376634"/>
            <a:ext cx="748939" cy="642938"/>
          </a:xfrm>
          <a:prstGeom prst="rect">
            <a:avLst/>
          </a:prstGeom>
          <a:ln w="12700">
            <a:miter lim="400000"/>
          </a:ln>
        </p:spPr>
      </p:pic>
      <p:pic>
        <p:nvPicPr>
          <p:cNvPr id="237" name="Shape 198" descr="Shape 198"/>
          <p:cNvPicPr>
            <a:picLocks noChangeAspect="1"/>
          </p:cNvPicPr>
          <p:nvPr/>
        </p:nvPicPr>
        <p:blipFill>
          <a:blip r:embed="rId2">
            <a:extLst/>
          </a:blip>
          <a:stretch>
            <a:fillRect/>
          </a:stretch>
        </p:blipFill>
        <p:spPr>
          <a:xfrm>
            <a:off x="3524911" y="2529034"/>
            <a:ext cx="748939" cy="642938"/>
          </a:xfrm>
          <a:prstGeom prst="rect">
            <a:avLst/>
          </a:prstGeom>
          <a:ln w="12700">
            <a:miter lim="400000"/>
          </a:ln>
        </p:spPr>
      </p:pic>
      <p:pic>
        <p:nvPicPr>
          <p:cNvPr id="238" name="Shape 199" descr="Shape 199"/>
          <p:cNvPicPr>
            <a:picLocks noChangeAspect="1"/>
          </p:cNvPicPr>
          <p:nvPr/>
        </p:nvPicPr>
        <p:blipFill>
          <a:blip r:embed="rId2">
            <a:extLst/>
          </a:blip>
          <a:stretch>
            <a:fillRect/>
          </a:stretch>
        </p:blipFill>
        <p:spPr>
          <a:xfrm>
            <a:off x="2658461" y="319234"/>
            <a:ext cx="748939" cy="642938"/>
          </a:xfrm>
          <a:prstGeom prst="rect">
            <a:avLst/>
          </a:prstGeom>
          <a:ln w="12700">
            <a:miter lim="400000"/>
          </a:ln>
        </p:spPr>
      </p:pic>
      <p:pic>
        <p:nvPicPr>
          <p:cNvPr id="239" name="Shape 200" descr="Shape 200"/>
          <p:cNvPicPr>
            <a:picLocks noChangeAspect="1"/>
          </p:cNvPicPr>
          <p:nvPr/>
        </p:nvPicPr>
        <p:blipFill>
          <a:blip r:embed="rId2">
            <a:extLst/>
          </a:blip>
          <a:stretch>
            <a:fillRect/>
          </a:stretch>
        </p:blipFill>
        <p:spPr>
          <a:xfrm>
            <a:off x="2810861" y="471634"/>
            <a:ext cx="748939" cy="642938"/>
          </a:xfrm>
          <a:prstGeom prst="rect">
            <a:avLst/>
          </a:prstGeom>
          <a:ln w="12700">
            <a:miter lim="400000"/>
          </a:ln>
        </p:spPr>
      </p:pic>
      <p:pic>
        <p:nvPicPr>
          <p:cNvPr id="240" name="Shape 201" descr="Shape 201"/>
          <p:cNvPicPr>
            <a:picLocks noChangeAspect="1"/>
          </p:cNvPicPr>
          <p:nvPr/>
        </p:nvPicPr>
        <p:blipFill>
          <a:blip r:embed="rId2">
            <a:extLst/>
          </a:blip>
          <a:stretch>
            <a:fillRect/>
          </a:stretch>
        </p:blipFill>
        <p:spPr>
          <a:xfrm>
            <a:off x="2963261" y="624034"/>
            <a:ext cx="748939" cy="642938"/>
          </a:xfrm>
          <a:prstGeom prst="rect">
            <a:avLst/>
          </a:prstGeom>
          <a:ln w="12700">
            <a:miter lim="400000"/>
          </a:ln>
        </p:spPr>
      </p:pic>
      <p:pic>
        <p:nvPicPr>
          <p:cNvPr id="241" name="Shape 202" descr="Shape 202"/>
          <p:cNvPicPr>
            <a:picLocks noChangeAspect="1"/>
          </p:cNvPicPr>
          <p:nvPr/>
        </p:nvPicPr>
        <p:blipFill>
          <a:blip r:embed="rId2">
            <a:extLst/>
          </a:blip>
          <a:stretch>
            <a:fillRect/>
          </a:stretch>
        </p:blipFill>
        <p:spPr>
          <a:xfrm>
            <a:off x="3420462" y="1081234"/>
            <a:ext cx="748939" cy="642938"/>
          </a:xfrm>
          <a:prstGeom prst="rect">
            <a:avLst/>
          </a:prstGeom>
          <a:ln w="12700">
            <a:miter lim="400000"/>
          </a:ln>
        </p:spPr>
      </p:pic>
      <p:pic>
        <p:nvPicPr>
          <p:cNvPr id="242" name="Shape 203" descr="Shape 203"/>
          <p:cNvPicPr>
            <a:picLocks noChangeAspect="1"/>
          </p:cNvPicPr>
          <p:nvPr/>
        </p:nvPicPr>
        <p:blipFill>
          <a:blip r:embed="rId2">
            <a:extLst/>
          </a:blip>
          <a:stretch>
            <a:fillRect/>
          </a:stretch>
        </p:blipFill>
        <p:spPr>
          <a:xfrm>
            <a:off x="3572862" y="1233634"/>
            <a:ext cx="748939" cy="642938"/>
          </a:xfrm>
          <a:prstGeom prst="rect">
            <a:avLst/>
          </a:prstGeom>
          <a:ln w="12700">
            <a:miter lim="400000"/>
          </a:ln>
        </p:spPr>
      </p:pic>
      <p:pic>
        <p:nvPicPr>
          <p:cNvPr id="243" name="Shape 204" descr="Shape 204"/>
          <p:cNvPicPr>
            <a:picLocks noChangeAspect="1"/>
          </p:cNvPicPr>
          <p:nvPr/>
        </p:nvPicPr>
        <p:blipFill>
          <a:blip r:embed="rId2">
            <a:extLst/>
          </a:blip>
          <a:stretch>
            <a:fillRect/>
          </a:stretch>
        </p:blipFill>
        <p:spPr>
          <a:xfrm>
            <a:off x="3725262" y="1386034"/>
            <a:ext cx="748939" cy="642938"/>
          </a:xfrm>
          <a:prstGeom prst="rect">
            <a:avLst/>
          </a:prstGeom>
          <a:ln w="12700">
            <a:miter lim="400000"/>
          </a:ln>
        </p:spPr>
      </p:pic>
      <p:pic>
        <p:nvPicPr>
          <p:cNvPr id="244" name="Shape 205" descr="Shape 205"/>
          <p:cNvPicPr>
            <a:picLocks noChangeAspect="1"/>
          </p:cNvPicPr>
          <p:nvPr/>
        </p:nvPicPr>
        <p:blipFill>
          <a:blip r:embed="rId2">
            <a:extLst/>
          </a:blip>
          <a:stretch>
            <a:fillRect/>
          </a:stretch>
        </p:blipFill>
        <p:spPr>
          <a:xfrm>
            <a:off x="3877662" y="1538434"/>
            <a:ext cx="748939" cy="642938"/>
          </a:xfrm>
          <a:prstGeom prst="rect">
            <a:avLst/>
          </a:prstGeom>
          <a:ln w="12700">
            <a:miter lim="400000"/>
          </a:ln>
        </p:spPr>
      </p:pic>
      <p:pic>
        <p:nvPicPr>
          <p:cNvPr id="245" name="Shape 206" descr="Shape 206"/>
          <p:cNvPicPr>
            <a:picLocks noChangeAspect="1"/>
          </p:cNvPicPr>
          <p:nvPr/>
        </p:nvPicPr>
        <p:blipFill>
          <a:blip r:embed="rId2">
            <a:extLst/>
          </a:blip>
          <a:stretch>
            <a:fillRect/>
          </a:stretch>
        </p:blipFill>
        <p:spPr>
          <a:xfrm>
            <a:off x="4182462" y="1843234"/>
            <a:ext cx="748939" cy="642938"/>
          </a:xfrm>
          <a:prstGeom prst="rect">
            <a:avLst/>
          </a:prstGeom>
          <a:ln w="12700">
            <a:miter lim="400000"/>
          </a:ln>
        </p:spPr>
      </p:pic>
      <p:pic>
        <p:nvPicPr>
          <p:cNvPr id="246" name="Shape 207" descr="Shape 207"/>
          <p:cNvPicPr>
            <a:picLocks noChangeAspect="1"/>
          </p:cNvPicPr>
          <p:nvPr/>
        </p:nvPicPr>
        <p:blipFill>
          <a:blip r:embed="rId2">
            <a:extLst/>
          </a:blip>
          <a:stretch>
            <a:fillRect/>
          </a:stretch>
        </p:blipFill>
        <p:spPr>
          <a:xfrm>
            <a:off x="2810861" y="471634"/>
            <a:ext cx="748939" cy="642938"/>
          </a:xfrm>
          <a:prstGeom prst="rect">
            <a:avLst/>
          </a:prstGeom>
          <a:ln w="12700">
            <a:miter lim="400000"/>
          </a:ln>
        </p:spPr>
      </p:pic>
      <p:pic>
        <p:nvPicPr>
          <p:cNvPr id="247" name="Shape 208" descr="Shape 208"/>
          <p:cNvPicPr>
            <a:picLocks noChangeAspect="1"/>
          </p:cNvPicPr>
          <p:nvPr/>
        </p:nvPicPr>
        <p:blipFill>
          <a:blip r:embed="rId2">
            <a:extLst/>
          </a:blip>
          <a:stretch>
            <a:fillRect/>
          </a:stretch>
        </p:blipFill>
        <p:spPr>
          <a:xfrm>
            <a:off x="2963261" y="624034"/>
            <a:ext cx="748939" cy="642938"/>
          </a:xfrm>
          <a:prstGeom prst="rect">
            <a:avLst/>
          </a:prstGeom>
          <a:ln w="12700">
            <a:miter lim="400000"/>
          </a:ln>
        </p:spPr>
      </p:pic>
      <p:pic>
        <p:nvPicPr>
          <p:cNvPr id="248" name="Shape 209" descr="Shape 209"/>
          <p:cNvPicPr>
            <a:picLocks noChangeAspect="1"/>
          </p:cNvPicPr>
          <p:nvPr/>
        </p:nvPicPr>
        <p:blipFill>
          <a:blip r:embed="rId2">
            <a:extLst/>
          </a:blip>
          <a:stretch>
            <a:fillRect/>
          </a:stretch>
        </p:blipFill>
        <p:spPr>
          <a:xfrm>
            <a:off x="3420462" y="1081234"/>
            <a:ext cx="748939" cy="642938"/>
          </a:xfrm>
          <a:prstGeom prst="rect">
            <a:avLst/>
          </a:prstGeom>
          <a:ln w="12700">
            <a:miter lim="400000"/>
          </a:ln>
        </p:spPr>
      </p:pic>
      <p:pic>
        <p:nvPicPr>
          <p:cNvPr id="249" name="Shape 210" descr="Shape 210"/>
          <p:cNvPicPr>
            <a:picLocks noChangeAspect="1"/>
          </p:cNvPicPr>
          <p:nvPr/>
        </p:nvPicPr>
        <p:blipFill>
          <a:blip r:embed="rId2">
            <a:extLst/>
          </a:blip>
          <a:stretch>
            <a:fillRect/>
          </a:stretch>
        </p:blipFill>
        <p:spPr>
          <a:xfrm>
            <a:off x="3572862" y="1233634"/>
            <a:ext cx="748939" cy="642938"/>
          </a:xfrm>
          <a:prstGeom prst="rect">
            <a:avLst/>
          </a:prstGeom>
          <a:ln w="12700">
            <a:miter lim="400000"/>
          </a:ln>
        </p:spPr>
      </p:pic>
      <p:pic>
        <p:nvPicPr>
          <p:cNvPr id="250" name="Shape 211" descr="Shape 211"/>
          <p:cNvPicPr>
            <a:picLocks noChangeAspect="1"/>
          </p:cNvPicPr>
          <p:nvPr/>
        </p:nvPicPr>
        <p:blipFill>
          <a:blip r:embed="rId2">
            <a:extLst/>
          </a:blip>
          <a:stretch>
            <a:fillRect/>
          </a:stretch>
        </p:blipFill>
        <p:spPr>
          <a:xfrm>
            <a:off x="3725262" y="1386034"/>
            <a:ext cx="748939" cy="642938"/>
          </a:xfrm>
          <a:prstGeom prst="rect">
            <a:avLst/>
          </a:prstGeom>
          <a:ln w="12700">
            <a:miter lim="400000"/>
          </a:ln>
        </p:spPr>
      </p:pic>
      <p:pic>
        <p:nvPicPr>
          <p:cNvPr id="251" name="Shape 212" descr="Shape 212"/>
          <p:cNvPicPr>
            <a:picLocks noChangeAspect="1"/>
          </p:cNvPicPr>
          <p:nvPr/>
        </p:nvPicPr>
        <p:blipFill>
          <a:blip r:embed="rId2">
            <a:extLst/>
          </a:blip>
          <a:stretch>
            <a:fillRect/>
          </a:stretch>
        </p:blipFill>
        <p:spPr>
          <a:xfrm>
            <a:off x="3877662" y="1538434"/>
            <a:ext cx="748939" cy="642938"/>
          </a:xfrm>
          <a:prstGeom prst="rect">
            <a:avLst/>
          </a:prstGeom>
          <a:ln w="12700">
            <a:miter lim="400000"/>
          </a:ln>
        </p:spPr>
      </p:pic>
      <p:pic>
        <p:nvPicPr>
          <p:cNvPr id="252" name="Shape 213" descr="Shape 213"/>
          <p:cNvPicPr>
            <a:picLocks noChangeAspect="1"/>
          </p:cNvPicPr>
          <p:nvPr/>
        </p:nvPicPr>
        <p:blipFill>
          <a:blip r:embed="rId2">
            <a:extLst/>
          </a:blip>
          <a:stretch>
            <a:fillRect/>
          </a:stretch>
        </p:blipFill>
        <p:spPr>
          <a:xfrm>
            <a:off x="4182462" y="1843234"/>
            <a:ext cx="748939" cy="642938"/>
          </a:xfrm>
          <a:prstGeom prst="rect">
            <a:avLst/>
          </a:prstGeom>
          <a:ln w="12700">
            <a:miter lim="400000"/>
          </a:ln>
        </p:spPr>
      </p:pic>
      <p:pic>
        <p:nvPicPr>
          <p:cNvPr id="253" name="Shape 214" descr="Shape 214"/>
          <p:cNvPicPr>
            <a:picLocks noChangeAspect="1"/>
          </p:cNvPicPr>
          <p:nvPr/>
        </p:nvPicPr>
        <p:blipFill>
          <a:blip r:embed="rId2">
            <a:extLst/>
          </a:blip>
          <a:stretch>
            <a:fillRect/>
          </a:stretch>
        </p:blipFill>
        <p:spPr>
          <a:xfrm>
            <a:off x="4334862" y="1995634"/>
            <a:ext cx="748939" cy="64293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19"/>
          <p:cNvSpPr txBox="1">
            <a:spLocks noGrp="1"/>
          </p:cNvSpPr>
          <p:nvPr>
            <p:ph type="ctrTitle"/>
          </p:nvPr>
        </p:nvSpPr>
        <p:spPr>
          <a:xfrm>
            <a:off x="2956025" y="627399"/>
            <a:ext cx="6331500" cy="1542002"/>
          </a:xfrm>
          <a:prstGeom prst="rect">
            <a:avLst/>
          </a:prstGeom>
        </p:spPr>
        <p:txBody>
          <a:bodyPr/>
          <a:lstStyle/>
          <a:p>
            <a:r>
              <a:t>Machine Learning</a:t>
            </a:r>
          </a:p>
        </p:txBody>
      </p:sp>
      <p:sp>
        <p:nvSpPr>
          <p:cNvPr id="256" name="Shape 220"/>
          <p:cNvSpPr txBox="1">
            <a:spLocks noGrp="1"/>
          </p:cNvSpPr>
          <p:nvPr>
            <p:ph type="subTitle" sz="quarter" idx="1"/>
          </p:nvPr>
        </p:nvSpPr>
        <p:spPr>
          <a:xfrm>
            <a:off x="335150" y="1840875"/>
            <a:ext cx="2410200" cy="3025801"/>
          </a:xfrm>
          <a:prstGeom prst="rect">
            <a:avLst/>
          </a:prstGeom>
        </p:spPr>
        <p:txBody>
          <a:bodyPr anchor="t"/>
          <a:lstStyle/>
          <a:p>
            <a:pPr marL="0" indent="0">
              <a:lnSpc>
                <a:spcPct val="115000"/>
              </a:lnSpc>
              <a:defRPr u="sng"/>
            </a:pPr>
            <a:r>
              <a:t>Supervised</a:t>
            </a:r>
          </a:p>
          <a:p>
            <a:pPr marL="457200" indent="-342900">
              <a:lnSpc>
                <a:spcPct val="115000"/>
              </a:lnSpc>
              <a:spcBef>
                <a:spcPts val="1600"/>
              </a:spcBef>
              <a:buClr>
                <a:srgbClr val="FFFFFF"/>
              </a:buClr>
              <a:buSzPts val="1800"/>
              <a:buFont typeface="Lato Regular"/>
              <a:buChar char="-"/>
            </a:pPr>
            <a:r>
              <a:t>Labeled data</a:t>
            </a:r>
          </a:p>
          <a:p>
            <a:pPr marL="457200" indent="-342900">
              <a:lnSpc>
                <a:spcPct val="115000"/>
              </a:lnSpc>
              <a:buClr>
                <a:srgbClr val="FFFFFF"/>
              </a:buClr>
              <a:buSzPts val="1800"/>
              <a:buFont typeface="Lato Regular"/>
              <a:buChar char="-"/>
            </a:pPr>
            <a:r>
              <a:t>More data gives more accurate results</a:t>
            </a:r>
          </a:p>
        </p:txBody>
      </p:sp>
      <p:sp>
        <p:nvSpPr>
          <p:cNvPr id="257" name="Shape 221"/>
          <p:cNvSpPr txBox="1"/>
          <p:nvPr/>
        </p:nvSpPr>
        <p:spPr>
          <a:xfrm>
            <a:off x="3339924" y="1840875"/>
            <a:ext cx="2787601" cy="23949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Unsupervised</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Unlabeled data. </a:t>
            </a:r>
          </a:p>
          <a:p>
            <a:pPr marL="457200" indent="-342900">
              <a:lnSpc>
                <a:spcPct val="115000"/>
              </a:lnSpc>
              <a:buClr>
                <a:srgbClr val="FFFFFF"/>
              </a:buClr>
              <a:buSzPts val="1800"/>
              <a:buFont typeface="Lato Regular"/>
              <a:buChar char="-"/>
              <a:defRPr sz="1800">
                <a:solidFill>
                  <a:srgbClr val="FFFFFF"/>
                </a:solidFill>
                <a:latin typeface="Lato Regular"/>
                <a:ea typeface="Lato Regular"/>
                <a:cs typeface="Lato Regular"/>
                <a:sym typeface="Lato Regular"/>
              </a:defRPr>
            </a:pPr>
            <a:r>
              <a:t>Detects hidden patterns</a:t>
            </a:r>
          </a:p>
        </p:txBody>
      </p:sp>
      <p:sp>
        <p:nvSpPr>
          <p:cNvPr id="258" name="Shape 222"/>
          <p:cNvSpPr txBox="1"/>
          <p:nvPr/>
        </p:nvSpPr>
        <p:spPr>
          <a:xfrm>
            <a:off x="6255399" y="1840875"/>
            <a:ext cx="2630702" cy="3025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Reinforcement</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Defined beginning and end, but up to machine to find path</a:t>
            </a:r>
          </a:p>
        </p:txBody>
      </p:sp>
      <p:pic>
        <p:nvPicPr>
          <p:cNvPr id="259" name="Shape 223" descr="Shape 223"/>
          <p:cNvPicPr>
            <a:picLocks noChangeAspect="1"/>
          </p:cNvPicPr>
          <p:nvPr/>
        </p:nvPicPr>
        <p:blipFill>
          <a:blip r:embed="rId2">
            <a:extLst/>
          </a:blip>
          <a:srcRect t="1393" b="19859"/>
          <a:stretch>
            <a:fillRect/>
          </a:stretch>
        </p:blipFill>
        <p:spPr>
          <a:xfrm>
            <a:off x="288100" y="1602474"/>
            <a:ext cx="2520551" cy="2773500"/>
          </a:xfrm>
          <a:prstGeom prst="rect">
            <a:avLst/>
          </a:prstGeom>
          <a:ln w="12700">
            <a:miter lim="400000"/>
          </a:ln>
        </p:spPr>
      </p:pic>
      <p:pic>
        <p:nvPicPr>
          <p:cNvPr id="260" name="Shape 224" descr="Shape 224"/>
          <p:cNvPicPr>
            <a:picLocks noChangeAspect="1"/>
          </p:cNvPicPr>
          <p:nvPr/>
        </p:nvPicPr>
        <p:blipFill>
          <a:blip r:embed="rId3">
            <a:extLst/>
          </a:blip>
          <a:srcRect l="21571" r="27275"/>
          <a:stretch>
            <a:fillRect/>
          </a:stretch>
        </p:blipFill>
        <p:spPr>
          <a:xfrm>
            <a:off x="3311724" y="1602474"/>
            <a:ext cx="2520551" cy="2773500"/>
          </a:xfrm>
          <a:prstGeom prst="rect">
            <a:avLst/>
          </a:prstGeom>
          <a:ln w="12700">
            <a:miter lim="400000"/>
          </a:ln>
        </p:spPr>
      </p:pic>
      <p:pic>
        <p:nvPicPr>
          <p:cNvPr id="261" name="Shape 225" descr="Shape 225"/>
          <p:cNvPicPr>
            <a:picLocks noChangeAspect="1"/>
          </p:cNvPicPr>
          <p:nvPr/>
        </p:nvPicPr>
        <p:blipFill>
          <a:blip r:embed="rId3">
            <a:extLst/>
          </a:blip>
          <a:srcRect l="21571" r="27275"/>
          <a:stretch>
            <a:fillRect/>
          </a:stretch>
        </p:blipFill>
        <p:spPr>
          <a:xfrm>
            <a:off x="6255399" y="1602474"/>
            <a:ext cx="2520551" cy="2773500"/>
          </a:xfrm>
          <a:prstGeom prst="rect">
            <a:avLst/>
          </a:prstGeom>
          <a:ln w="12700">
            <a:miter lim="400000"/>
          </a:ln>
        </p:spPr>
      </p:pic>
      <p:pic>
        <p:nvPicPr>
          <p:cNvPr id="262" name="Shape 226" descr="Shape 226"/>
          <p:cNvPicPr>
            <a:picLocks noChangeAspect="1"/>
          </p:cNvPicPr>
          <p:nvPr/>
        </p:nvPicPr>
        <p:blipFill>
          <a:blip r:embed="rId2">
            <a:extLst/>
          </a:blip>
          <a:srcRect t="1393" b="19859"/>
          <a:stretch>
            <a:fillRect/>
          </a:stretch>
        </p:blipFill>
        <p:spPr>
          <a:xfrm>
            <a:off x="3311724" y="1602474"/>
            <a:ext cx="2520552" cy="2773500"/>
          </a:xfrm>
          <a:prstGeom prst="rect">
            <a:avLst/>
          </a:prstGeom>
          <a:ln w="12700">
            <a:miter lim="400000"/>
          </a:ln>
        </p:spPr>
      </p:pic>
      <p:pic>
        <p:nvPicPr>
          <p:cNvPr id="263" name="Shape 227" descr="Shape 227"/>
          <p:cNvPicPr>
            <a:picLocks noChangeAspect="1"/>
          </p:cNvPicPr>
          <p:nvPr/>
        </p:nvPicPr>
        <p:blipFill>
          <a:blip r:embed="rId2">
            <a:extLst/>
          </a:blip>
          <a:srcRect t="1393" b="19859"/>
          <a:stretch>
            <a:fillRect/>
          </a:stretch>
        </p:blipFill>
        <p:spPr>
          <a:xfrm>
            <a:off x="6255399" y="1602474"/>
            <a:ext cx="2520551" cy="27735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32"/>
          <p:cNvSpPr txBox="1">
            <a:spLocks noGrp="1"/>
          </p:cNvSpPr>
          <p:nvPr>
            <p:ph type="ctrTitle"/>
          </p:nvPr>
        </p:nvSpPr>
        <p:spPr>
          <a:xfrm>
            <a:off x="2956025" y="627399"/>
            <a:ext cx="6331500" cy="1542002"/>
          </a:xfrm>
          <a:prstGeom prst="rect">
            <a:avLst/>
          </a:prstGeom>
        </p:spPr>
        <p:txBody>
          <a:bodyPr/>
          <a:lstStyle/>
          <a:p>
            <a:r>
              <a:t>Machine Learning</a:t>
            </a:r>
          </a:p>
        </p:txBody>
      </p:sp>
      <p:sp>
        <p:nvSpPr>
          <p:cNvPr id="266" name="Shape 233"/>
          <p:cNvSpPr txBox="1">
            <a:spLocks noGrp="1"/>
          </p:cNvSpPr>
          <p:nvPr>
            <p:ph type="subTitle" sz="quarter" idx="1"/>
          </p:nvPr>
        </p:nvSpPr>
        <p:spPr>
          <a:xfrm>
            <a:off x="335150" y="1840875"/>
            <a:ext cx="2410200" cy="3025801"/>
          </a:xfrm>
          <a:prstGeom prst="rect">
            <a:avLst/>
          </a:prstGeom>
        </p:spPr>
        <p:txBody>
          <a:bodyPr anchor="t"/>
          <a:lstStyle/>
          <a:p>
            <a:pPr marL="0" indent="0">
              <a:lnSpc>
                <a:spcPct val="115000"/>
              </a:lnSpc>
              <a:defRPr u="sng"/>
            </a:pPr>
            <a:r>
              <a:t>Supervised</a:t>
            </a:r>
          </a:p>
          <a:p>
            <a:pPr marL="457200" indent="-342900">
              <a:lnSpc>
                <a:spcPct val="115000"/>
              </a:lnSpc>
              <a:spcBef>
                <a:spcPts val="1600"/>
              </a:spcBef>
              <a:buClr>
                <a:srgbClr val="FFFFFF"/>
              </a:buClr>
              <a:buSzPts val="1800"/>
              <a:buFont typeface="Lato Regular"/>
              <a:buChar char="-"/>
            </a:pPr>
            <a:r>
              <a:t>Labeled data</a:t>
            </a:r>
          </a:p>
          <a:p>
            <a:pPr marL="457200" indent="-342900">
              <a:lnSpc>
                <a:spcPct val="115000"/>
              </a:lnSpc>
              <a:buClr>
                <a:srgbClr val="FFFFFF"/>
              </a:buClr>
              <a:buSzPts val="1800"/>
              <a:buFont typeface="Lato Regular"/>
              <a:buChar char="-"/>
            </a:pPr>
            <a:r>
              <a:t>More data gives more accurate results</a:t>
            </a:r>
          </a:p>
        </p:txBody>
      </p:sp>
      <p:sp>
        <p:nvSpPr>
          <p:cNvPr id="267" name="Shape 234"/>
          <p:cNvSpPr txBox="1"/>
          <p:nvPr/>
        </p:nvSpPr>
        <p:spPr>
          <a:xfrm>
            <a:off x="3339924" y="1840875"/>
            <a:ext cx="2787601" cy="23949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Unsupervised</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Unlabeled data. </a:t>
            </a:r>
          </a:p>
          <a:p>
            <a:pPr marL="457200" indent="-342900">
              <a:lnSpc>
                <a:spcPct val="115000"/>
              </a:lnSpc>
              <a:buClr>
                <a:srgbClr val="FFFFFF"/>
              </a:buClr>
              <a:buSzPts val="1800"/>
              <a:buFont typeface="Lato Regular"/>
              <a:buChar char="-"/>
              <a:defRPr sz="1800">
                <a:solidFill>
                  <a:srgbClr val="FFFFFF"/>
                </a:solidFill>
                <a:latin typeface="Lato Regular"/>
                <a:ea typeface="Lato Regular"/>
                <a:cs typeface="Lato Regular"/>
                <a:sym typeface="Lato Regular"/>
              </a:defRPr>
            </a:pPr>
            <a:r>
              <a:t>Detects hidden patterns</a:t>
            </a:r>
          </a:p>
        </p:txBody>
      </p:sp>
      <p:sp>
        <p:nvSpPr>
          <p:cNvPr id="268" name="Shape 235"/>
          <p:cNvSpPr txBox="1"/>
          <p:nvPr/>
        </p:nvSpPr>
        <p:spPr>
          <a:xfrm>
            <a:off x="6255399" y="1840875"/>
            <a:ext cx="2630702" cy="3025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Reinforcement</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Defined beginning and end, but up to machine to find path</a:t>
            </a:r>
          </a:p>
        </p:txBody>
      </p:sp>
      <p:pic>
        <p:nvPicPr>
          <p:cNvPr id="269" name="Shape 236" descr="Shape 236"/>
          <p:cNvPicPr>
            <a:picLocks noChangeAspect="1"/>
          </p:cNvPicPr>
          <p:nvPr/>
        </p:nvPicPr>
        <p:blipFill>
          <a:blip r:embed="rId2">
            <a:extLst/>
          </a:blip>
          <a:srcRect l="21571" r="27275"/>
          <a:stretch>
            <a:fillRect/>
          </a:stretch>
        </p:blipFill>
        <p:spPr>
          <a:xfrm>
            <a:off x="3311724" y="1602474"/>
            <a:ext cx="2520551" cy="2773500"/>
          </a:xfrm>
          <a:prstGeom prst="rect">
            <a:avLst/>
          </a:prstGeom>
          <a:ln w="12700">
            <a:miter lim="400000"/>
          </a:ln>
        </p:spPr>
      </p:pic>
      <p:pic>
        <p:nvPicPr>
          <p:cNvPr id="270" name="Shape 237" descr="Shape 237"/>
          <p:cNvPicPr>
            <a:picLocks noChangeAspect="1"/>
          </p:cNvPicPr>
          <p:nvPr/>
        </p:nvPicPr>
        <p:blipFill>
          <a:blip r:embed="rId2">
            <a:extLst/>
          </a:blip>
          <a:srcRect l="21571" r="27275"/>
          <a:stretch>
            <a:fillRect/>
          </a:stretch>
        </p:blipFill>
        <p:spPr>
          <a:xfrm>
            <a:off x="6255399" y="1602474"/>
            <a:ext cx="2520551" cy="2773500"/>
          </a:xfrm>
          <a:prstGeom prst="rect">
            <a:avLst/>
          </a:prstGeom>
          <a:ln w="12700">
            <a:miter lim="400000"/>
          </a:ln>
        </p:spPr>
      </p:pic>
      <p:pic>
        <p:nvPicPr>
          <p:cNvPr id="271" name="Shape 238" descr="Shape 238"/>
          <p:cNvPicPr>
            <a:picLocks noChangeAspect="1"/>
          </p:cNvPicPr>
          <p:nvPr/>
        </p:nvPicPr>
        <p:blipFill>
          <a:blip r:embed="rId3">
            <a:extLst/>
          </a:blip>
          <a:srcRect t="1393" b="19859"/>
          <a:stretch>
            <a:fillRect/>
          </a:stretch>
        </p:blipFill>
        <p:spPr>
          <a:xfrm>
            <a:off x="3311724" y="1602474"/>
            <a:ext cx="2520552" cy="2773500"/>
          </a:xfrm>
          <a:prstGeom prst="rect">
            <a:avLst/>
          </a:prstGeom>
          <a:ln w="12700">
            <a:miter lim="400000"/>
          </a:ln>
        </p:spPr>
      </p:pic>
      <p:pic>
        <p:nvPicPr>
          <p:cNvPr id="272" name="Shape 239" descr="Shape 239"/>
          <p:cNvPicPr>
            <a:picLocks noChangeAspect="1"/>
          </p:cNvPicPr>
          <p:nvPr/>
        </p:nvPicPr>
        <p:blipFill>
          <a:blip r:embed="rId3">
            <a:extLst/>
          </a:blip>
          <a:srcRect t="1393" b="19859"/>
          <a:stretch>
            <a:fillRect/>
          </a:stretch>
        </p:blipFill>
        <p:spPr>
          <a:xfrm>
            <a:off x="6255399" y="1602474"/>
            <a:ext cx="2520551" cy="27735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44"/>
          <p:cNvSpPr txBox="1">
            <a:spLocks noGrp="1"/>
          </p:cNvSpPr>
          <p:nvPr>
            <p:ph type="ctrTitle"/>
          </p:nvPr>
        </p:nvSpPr>
        <p:spPr>
          <a:xfrm>
            <a:off x="2956025" y="627399"/>
            <a:ext cx="6331500" cy="1542002"/>
          </a:xfrm>
          <a:prstGeom prst="rect">
            <a:avLst/>
          </a:prstGeom>
        </p:spPr>
        <p:txBody>
          <a:bodyPr/>
          <a:lstStyle/>
          <a:p>
            <a:r>
              <a:t>Machine Learning</a:t>
            </a:r>
          </a:p>
        </p:txBody>
      </p:sp>
      <p:sp>
        <p:nvSpPr>
          <p:cNvPr id="275" name="Shape 245"/>
          <p:cNvSpPr txBox="1">
            <a:spLocks noGrp="1"/>
          </p:cNvSpPr>
          <p:nvPr>
            <p:ph type="subTitle" sz="quarter" idx="1"/>
          </p:nvPr>
        </p:nvSpPr>
        <p:spPr>
          <a:xfrm>
            <a:off x="335150" y="1840875"/>
            <a:ext cx="2410200" cy="3025801"/>
          </a:xfrm>
          <a:prstGeom prst="rect">
            <a:avLst/>
          </a:prstGeom>
        </p:spPr>
        <p:txBody>
          <a:bodyPr anchor="t"/>
          <a:lstStyle/>
          <a:p>
            <a:pPr marL="0" indent="0">
              <a:lnSpc>
                <a:spcPct val="115000"/>
              </a:lnSpc>
              <a:defRPr u="sng"/>
            </a:pPr>
            <a:r>
              <a:t>Supervised</a:t>
            </a:r>
          </a:p>
          <a:p>
            <a:pPr marL="457200" indent="-342900">
              <a:lnSpc>
                <a:spcPct val="115000"/>
              </a:lnSpc>
              <a:spcBef>
                <a:spcPts val="1600"/>
              </a:spcBef>
              <a:buClr>
                <a:srgbClr val="FFFFFF"/>
              </a:buClr>
              <a:buSzPts val="1800"/>
              <a:buFont typeface="Lato Regular"/>
              <a:buChar char="-"/>
            </a:pPr>
            <a:r>
              <a:t>Labeled data</a:t>
            </a:r>
          </a:p>
          <a:p>
            <a:pPr marL="457200" indent="-342900">
              <a:lnSpc>
                <a:spcPct val="115000"/>
              </a:lnSpc>
              <a:buClr>
                <a:srgbClr val="FFFFFF"/>
              </a:buClr>
              <a:buSzPts val="1800"/>
              <a:buFont typeface="Lato Regular"/>
              <a:buChar char="-"/>
            </a:pPr>
            <a:r>
              <a:t>More data gives more accurate results</a:t>
            </a:r>
          </a:p>
        </p:txBody>
      </p:sp>
      <p:sp>
        <p:nvSpPr>
          <p:cNvPr id="276" name="Shape 246"/>
          <p:cNvSpPr txBox="1"/>
          <p:nvPr/>
        </p:nvSpPr>
        <p:spPr>
          <a:xfrm>
            <a:off x="3339924" y="1840875"/>
            <a:ext cx="2787601" cy="23949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Unsupervised</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Unlabeled data. </a:t>
            </a:r>
          </a:p>
          <a:p>
            <a:pPr marL="457200" indent="-342900">
              <a:lnSpc>
                <a:spcPct val="115000"/>
              </a:lnSpc>
              <a:buClr>
                <a:srgbClr val="FFFFFF"/>
              </a:buClr>
              <a:buSzPts val="1800"/>
              <a:buFont typeface="Lato Regular"/>
              <a:buChar char="-"/>
              <a:defRPr sz="1800">
                <a:solidFill>
                  <a:srgbClr val="FFFFFF"/>
                </a:solidFill>
                <a:latin typeface="Lato Regular"/>
                <a:ea typeface="Lato Regular"/>
                <a:cs typeface="Lato Regular"/>
                <a:sym typeface="Lato Regular"/>
              </a:defRPr>
            </a:pPr>
            <a:r>
              <a:t>Detects hidden patterns</a:t>
            </a:r>
          </a:p>
        </p:txBody>
      </p:sp>
      <p:sp>
        <p:nvSpPr>
          <p:cNvPr id="277" name="Shape 247"/>
          <p:cNvSpPr txBox="1"/>
          <p:nvPr/>
        </p:nvSpPr>
        <p:spPr>
          <a:xfrm>
            <a:off x="6255399" y="1840875"/>
            <a:ext cx="2630702" cy="3025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a:lnSpc>
                <a:spcPct val="115000"/>
              </a:lnSpc>
              <a:defRPr sz="1800" u="sng">
                <a:solidFill>
                  <a:srgbClr val="FFFFFF"/>
                </a:solidFill>
                <a:latin typeface="Lato Regular"/>
                <a:ea typeface="Lato Regular"/>
                <a:cs typeface="Lato Regular"/>
                <a:sym typeface="Lato Regular"/>
              </a:defRPr>
            </a:pPr>
            <a:r>
              <a:t>Reinforcement</a:t>
            </a:r>
          </a:p>
          <a:p>
            <a:pPr marL="457200" indent="-342900">
              <a:lnSpc>
                <a:spcPct val="115000"/>
              </a:lnSpc>
              <a:spcBef>
                <a:spcPts val="1600"/>
              </a:spcBef>
              <a:buClr>
                <a:srgbClr val="FFFFFF"/>
              </a:buClr>
              <a:buSzPts val="1800"/>
              <a:buFont typeface="Lato Regular"/>
              <a:buChar char="-"/>
              <a:defRPr sz="1800">
                <a:solidFill>
                  <a:srgbClr val="FFFFFF"/>
                </a:solidFill>
                <a:latin typeface="Lato Regular"/>
                <a:ea typeface="Lato Regular"/>
                <a:cs typeface="Lato Regular"/>
                <a:sym typeface="Lato Regular"/>
              </a:defRPr>
            </a:pPr>
            <a:r>
              <a:t>Defined beginning and end, but up to machine to find path</a:t>
            </a:r>
          </a:p>
        </p:txBody>
      </p:sp>
      <p:pic>
        <p:nvPicPr>
          <p:cNvPr id="278" name="Shape 248" descr="Shape 248"/>
          <p:cNvPicPr>
            <a:picLocks noChangeAspect="1"/>
          </p:cNvPicPr>
          <p:nvPr/>
        </p:nvPicPr>
        <p:blipFill>
          <a:blip r:embed="rId2">
            <a:extLst/>
          </a:blip>
          <a:srcRect l="21571" r="27275"/>
          <a:stretch>
            <a:fillRect/>
          </a:stretch>
        </p:blipFill>
        <p:spPr>
          <a:xfrm>
            <a:off x="6255399" y="1602474"/>
            <a:ext cx="2520551" cy="2773500"/>
          </a:xfrm>
          <a:prstGeom prst="rect">
            <a:avLst/>
          </a:prstGeom>
          <a:ln w="12700">
            <a:miter lim="400000"/>
          </a:ln>
        </p:spPr>
      </p:pic>
      <p:pic>
        <p:nvPicPr>
          <p:cNvPr id="279" name="Shape 249" descr="Shape 249"/>
          <p:cNvPicPr>
            <a:picLocks noChangeAspect="1"/>
          </p:cNvPicPr>
          <p:nvPr/>
        </p:nvPicPr>
        <p:blipFill>
          <a:blip r:embed="rId3">
            <a:extLst/>
          </a:blip>
          <a:srcRect t="1393" b="19859"/>
          <a:stretch>
            <a:fillRect/>
          </a:stretch>
        </p:blipFill>
        <p:spPr>
          <a:xfrm>
            <a:off x="6255399" y="1602474"/>
            <a:ext cx="2520551" cy="2773500"/>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On-screen Show (16:9)</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Lato Bold</vt:lpstr>
      <vt:lpstr>Lato Regular</vt:lpstr>
      <vt:lpstr>Raleway</vt:lpstr>
      <vt:lpstr>Swiss</vt:lpstr>
      <vt:lpstr>AI Has Been Creating    Results Are ...   Weird</vt:lpstr>
      <vt:lpstr>Daddy’s Car</vt:lpstr>
      <vt:lpstr>Folk-rnn</vt:lpstr>
      <vt:lpstr>What’s the point?</vt:lpstr>
      <vt:lpstr>Applications:</vt:lpstr>
      <vt:lpstr>How does it work?</vt:lpstr>
      <vt:lpstr>Machine Learning</vt:lpstr>
      <vt:lpstr>Machine Learning</vt:lpstr>
      <vt:lpstr>Machine Learning</vt:lpstr>
      <vt:lpstr>Machine Learning</vt:lpstr>
      <vt:lpstr>Deep Learning</vt:lpstr>
      <vt:lpstr>Deep Learning</vt:lpstr>
      <vt:lpstr>Deep Learning</vt:lpstr>
      <vt:lpstr>How will this affect musicians?</vt:lpstr>
      <vt:lpstr>Future of AI in Music</vt:lpstr>
      <vt:lpstr>PowerPoint Presentation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Has Been Creating    Results Are ...   Weird</dc:title>
  <cp:lastModifiedBy>Office Technology Center</cp:lastModifiedBy>
  <cp:revision>1</cp:revision>
  <dcterms:modified xsi:type="dcterms:W3CDTF">2018-02-28T06:25:43Z</dcterms:modified>
</cp:coreProperties>
</file>