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sldIdLst>
    <p:sldId id="256" r:id="rId4"/>
    <p:sldId id="25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9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EE30-3306-47B1-B4BE-CDFC9A41FB9B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1392-E9C5-4730-A429-77F23E1D1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923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EE30-3306-47B1-B4BE-CDFC9A41FB9B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1392-E9C5-4730-A429-77F23E1D1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21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EE30-3306-47B1-B4BE-CDFC9A41FB9B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1392-E9C5-4730-A429-77F23E1D1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96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EE30-3306-47B1-B4BE-CDFC9A41FB9B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1392-E9C5-4730-A429-77F23E1D1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52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EE30-3306-47B1-B4BE-CDFC9A41FB9B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1392-E9C5-4730-A429-77F23E1D1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82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EE30-3306-47B1-B4BE-CDFC9A41FB9B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1392-E9C5-4730-A429-77F23E1D1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67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EE30-3306-47B1-B4BE-CDFC9A41FB9B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1392-E9C5-4730-A429-77F23E1D1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28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EE30-3306-47B1-B4BE-CDFC9A41FB9B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1392-E9C5-4730-A429-77F23E1D1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49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EE30-3306-47B1-B4BE-CDFC9A41FB9B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1392-E9C5-4730-A429-77F23E1D1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76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EE30-3306-47B1-B4BE-CDFC9A41FB9B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1392-E9C5-4730-A429-77F23E1D1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17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EE30-3306-47B1-B4BE-CDFC9A41FB9B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1392-E9C5-4730-A429-77F23E1D1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5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EEE30-3306-47B1-B4BE-CDFC9A41FB9B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E1392-E9C5-4730-A429-77F23E1D1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265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1" y="1664308"/>
            <a:ext cx="2167130" cy="682825"/>
          </a:xfrm>
          <a:prstGeom prst="rect">
            <a:avLst/>
          </a:prstGeom>
        </p:spPr>
      </p:pic>
      <p:sp>
        <p:nvSpPr>
          <p:cNvPr id="21" name="Rectangle: Rounded Corners 20"/>
          <p:cNvSpPr/>
          <p:nvPr/>
        </p:nvSpPr>
        <p:spPr>
          <a:xfrm>
            <a:off x="150396" y="345737"/>
            <a:ext cx="2200263" cy="3420147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44" y="706100"/>
            <a:ext cx="1761003" cy="698811"/>
          </a:xfrm>
          <a:prstGeom prst="rect">
            <a:avLst/>
          </a:prstGeom>
        </p:spPr>
      </p:pic>
      <p:sp>
        <p:nvSpPr>
          <p:cNvPr id="12" name="Rectangle: Rounded Corners 11"/>
          <p:cNvSpPr/>
          <p:nvPr/>
        </p:nvSpPr>
        <p:spPr>
          <a:xfrm>
            <a:off x="2913262" y="345737"/>
            <a:ext cx="1559722" cy="13038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8" name="Group 77"/>
          <p:cNvGrpSpPr/>
          <p:nvPr/>
        </p:nvGrpSpPr>
        <p:grpSpPr>
          <a:xfrm>
            <a:off x="2912987" y="345738"/>
            <a:ext cx="1611210" cy="1261857"/>
            <a:chOff x="2912987" y="345738"/>
            <a:chExt cx="1611210" cy="126185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66002" y="695578"/>
              <a:ext cx="854242" cy="91201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912987" y="345738"/>
              <a:ext cx="1611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Collection</a:t>
              </a:r>
              <a:endParaRPr lang="de-D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26802" y="2535783"/>
            <a:ext cx="1349280" cy="1063905"/>
            <a:chOff x="505202" y="2983831"/>
            <a:chExt cx="1349280" cy="106390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7750" y="2983831"/>
              <a:ext cx="764185" cy="694573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505202" y="3678404"/>
              <a:ext cx="1349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Market Data</a:t>
              </a:r>
              <a:endParaRPr lang="de-DE" dirty="0"/>
            </a:p>
          </p:txBody>
        </p:sp>
      </p:grpSp>
      <p:cxnSp>
        <p:nvCxnSpPr>
          <p:cNvPr id="35" name="Straight Arrow Connector 34"/>
          <p:cNvCxnSpPr>
            <a:endCxn id="12" idx="1"/>
          </p:cNvCxnSpPr>
          <p:nvPr/>
        </p:nvCxnSpPr>
        <p:spPr>
          <a:xfrm>
            <a:off x="2368561" y="997685"/>
            <a:ext cx="544701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2"/>
            <a:endCxn id="43" idx="0"/>
          </p:cNvCxnSpPr>
          <p:nvPr/>
        </p:nvCxnSpPr>
        <p:spPr>
          <a:xfrm>
            <a:off x="3693123" y="1649634"/>
            <a:ext cx="5289" cy="66834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2912987" y="2317976"/>
            <a:ext cx="1560272" cy="1462862"/>
            <a:chOff x="2912713" y="2234608"/>
            <a:chExt cx="1560272" cy="1462862"/>
          </a:xfrm>
        </p:grpSpPr>
        <p:sp>
          <p:nvSpPr>
            <p:cNvPr id="25" name="TextBox 24"/>
            <p:cNvSpPr txBox="1"/>
            <p:nvPr/>
          </p:nvSpPr>
          <p:spPr>
            <a:xfrm>
              <a:off x="2913262" y="3289357"/>
              <a:ext cx="1559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Pre-Processing</a:t>
              </a:r>
              <a:endParaRPr lang="de-DE" dirty="0"/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24463" y="2234608"/>
              <a:ext cx="947350" cy="1015968"/>
            </a:xfrm>
            <a:prstGeom prst="rect">
              <a:avLst/>
            </a:prstGeom>
          </p:spPr>
        </p:pic>
        <p:sp>
          <p:nvSpPr>
            <p:cNvPr id="44" name="Rectangle: Rounded Corners 43"/>
            <p:cNvSpPr/>
            <p:nvPr/>
          </p:nvSpPr>
          <p:spPr>
            <a:xfrm>
              <a:off x="2912713" y="2234608"/>
              <a:ext cx="1560272" cy="146286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257247" y="1243705"/>
            <a:ext cx="1957653" cy="1319152"/>
            <a:chOff x="6197089" y="1381937"/>
            <a:chExt cx="1957653" cy="1319152"/>
          </a:xfrm>
        </p:grpSpPr>
        <p:sp>
          <p:nvSpPr>
            <p:cNvPr id="94" name="Rectangle: Rounded Corners 93"/>
            <p:cNvSpPr/>
            <p:nvPr/>
          </p:nvSpPr>
          <p:spPr>
            <a:xfrm>
              <a:off x="6197089" y="1381937"/>
              <a:ext cx="1957653" cy="13191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197090" y="1381937"/>
              <a:ext cx="1957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Sentiment Analysis</a:t>
              </a:r>
              <a:endParaRPr lang="de-DE" dirty="0"/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9143" y="1751269"/>
              <a:ext cx="832996" cy="812066"/>
            </a:xfrm>
            <a:prstGeom prst="rect">
              <a:avLst/>
            </a:prstGeom>
          </p:spPr>
        </p:pic>
      </p:grpSp>
      <p:grpSp>
        <p:nvGrpSpPr>
          <p:cNvPr id="105" name="Group 104"/>
          <p:cNvGrpSpPr/>
          <p:nvPr/>
        </p:nvGrpSpPr>
        <p:grpSpPr>
          <a:xfrm>
            <a:off x="5265980" y="3471111"/>
            <a:ext cx="1641603" cy="1485900"/>
            <a:chOff x="5265980" y="3471111"/>
            <a:chExt cx="1641603" cy="1485900"/>
          </a:xfrm>
        </p:grpSpPr>
        <p:sp>
          <p:nvSpPr>
            <p:cNvPr id="104" name="Rectangle: Rounded Corners 103"/>
            <p:cNvSpPr/>
            <p:nvPr/>
          </p:nvSpPr>
          <p:spPr>
            <a:xfrm>
              <a:off x="5265980" y="3471111"/>
              <a:ext cx="1641603" cy="14859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06326" y="3537035"/>
              <a:ext cx="960913" cy="950745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5265980" y="4487780"/>
              <a:ext cx="1641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Topic Detection</a:t>
              </a:r>
              <a:endParaRPr lang="de-DE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7547026" y="3471111"/>
            <a:ext cx="1689693" cy="1485900"/>
            <a:chOff x="7547026" y="3471111"/>
            <a:chExt cx="1689693" cy="1485900"/>
          </a:xfrm>
        </p:grpSpPr>
        <p:sp>
          <p:nvSpPr>
            <p:cNvPr id="106" name="Rectangle: Rounded Corners 105"/>
            <p:cNvSpPr/>
            <p:nvPr/>
          </p:nvSpPr>
          <p:spPr>
            <a:xfrm>
              <a:off x="7547026" y="3471111"/>
              <a:ext cx="1689693" cy="14859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47154" y="3589855"/>
              <a:ext cx="889439" cy="958265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7547026" y="4487780"/>
              <a:ext cx="1689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Trend Detection</a:t>
              </a:r>
              <a:endParaRPr lang="de-DE" dirty="0"/>
            </a:p>
          </p:txBody>
        </p:sp>
      </p:grpSp>
      <p:cxnSp>
        <p:nvCxnSpPr>
          <p:cNvPr id="64" name="Straight Arrow Connector 63"/>
          <p:cNvCxnSpPr>
            <a:stCxn id="44" idx="3"/>
            <a:endCxn id="94" idx="1"/>
          </p:cNvCxnSpPr>
          <p:nvPr/>
        </p:nvCxnSpPr>
        <p:spPr>
          <a:xfrm flipV="1">
            <a:off x="4473259" y="1903281"/>
            <a:ext cx="1783988" cy="114612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44" idx="3"/>
            <a:endCxn id="104" idx="1"/>
          </p:cNvCxnSpPr>
          <p:nvPr/>
        </p:nvCxnSpPr>
        <p:spPr>
          <a:xfrm>
            <a:off x="4473259" y="3049407"/>
            <a:ext cx="792721" cy="116465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4" idx="3"/>
            <a:endCxn id="106" idx="1"/>
          </p:cNvCxnSpPr>
          <p:nvPr/>
        </p:nvCxnSpPr>
        <p:spPr>
          <a:xfrm>
            <a:off x="6907583" y="4214061"/>
            <a:ext cx="639443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94" idx="3"/>
            <a:endCxn id="120" idx="1"/>
          </p:cNvCxnSpPr>
          <p:nvPr/>
        </p:nvCxnSpPr>
        <p:spPr>
          <a:xfrm>
            <a:off x="8214900" y="1903281"/>
            <a:ext cx="2197419" cy="97978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10412319" y="2260541"/>
            <a:ext cx="1564105" cy="1245055"/>
            <a:chOff x="10459136" y="2520829"/>
            <a:chExt cx="1564105" cy="1245055"/>
          </a:xfrm>
        </p:grpSpPr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773735" y="2562857"/>
              <a:ext cx="934908" cy="802263"/>
            </a:xfrm>
            <a:prstGeom prst="rect">
              <a:avLst/>
            </a:prstGeom>
          </p:spPr>
        </p:pic>
        <p:sp>
          <p:nvSpPr>
            <p:cNvPr id="119" name="TextBox 118"/>
            <p:cNvSpPr txBox="1"/>
            <p:nvPr/>
          </p:nvSpPr>
          <p:spPr>
            <a:xfrm>
              <a:off x="10557925" y="3333944"/>
              <a:ext cx="1366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Visualization</a:t>
              </a:r>
              <a:endParaRPr lang="de-DE" dirty="0"/>
            </a:p>
          </p:txBody>
        </p:sp>
        <p:sp>
          <p:nvSpPr>
            <p:cNvPr id="120" name="Rectangle: Rounded Corners 119"/>
            <p:cNvSpPr/>
            <p:nvPr/>
          </p:nvSpPr>
          <p:spPr>
            <a:xfrm>
              <a:off x="10459136" y="2520829"/>
              <a:ext cx="1564105" cy="12450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23" name="Straight Arrow Connector 122"/>
          <p:cNvCxnSpPr>
            <a:stCxn id="106" idx="3"/>
            <a:endCxn id="120" idx="1"/>
          </p:cNvCxnSpPr>
          <p:nvPr/>
        </p:nvCxnSpPr>
        <p:spPr>
          <a:xfrm flipV="1">
            <a:off x="9236719" y="2883069"/>
            <a:ext cx="1175600" cy="133099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2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C21E-95C7-4E0E-9B56-28C157747613}" type="slidenum">
              <a:rPr lang="de-DE" smtClean="0"/>
              <a:t>2</a:t>
            </a:fld>
            <a:endParaRPr lang="de-DE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61689550"/>
              </p:ext>
            </p:extLst>
          </p:nvPr>
        </p:nvGraphicFramePr>
        <p:xfrm>
          <a:off x="0" y="0"/>
          <a:ext cx="12191998" cy="73152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031998">
                  <a:extLst>
                    <a:ext uri="{9D8B030D-6E8A-4147-A177-3AD203B41FA5}">
                      <a16:colId xmlns:a16="http://schemas.microsoft.com/office/drawing/2014/main" val="272778744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4573235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4885042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97837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3498059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25565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59475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1395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161388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779425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9932983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51718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3745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575181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0978165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39248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3808715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1160399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7789696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33667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10608297"/>
                    </a:ext>
                  </a:extLst>
                </a:gridCol>
              </a:tblGrid>
              <a:tr h="914400">
                <a:tc rowSpan="2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October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November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December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January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February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90329"/>
                  </a:ext>
                </a:extLst>
              </a:tr>
              <a:tr h="9144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89504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Collection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5373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Preprocessing Module Development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21828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Machine Learning Modelling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011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Results</a:t>
                      </a:r>
                      <a:r>
                        <a:rPr lang="en-US" baseline="0" dirty="0"/>
                        <a:t> analysis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46201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Visualization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5081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Reporting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074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45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Application xmlns="http://www.sap.com/cof/powerpoint/application">
  <Version>2</Version>
  <Revision>2.4.2.67902</Revision>
</Application>
</file>

<file path=customXml/item2.xml><?xml version="1.0" encoding="utf-8"?>
<Application xmlns="http://www.sap.com/cof/ao/powerpoint/application">
  <com.sap.ip.bi.pioneer>
    <Version>4</Version>
    <AAO_Revision>2.4.2.67902</AAO_Revision>
    <RefreshOnOpen>False</RefreshOnOpen>
    <PlanningModeSetToChangeMode>True</PlanningModeSetToChangeMode>
    <Cleaned>False</Cleaned>
    <ForcePromptOnInitialRefresh>False</ForcePromptOnInitialRefresh>
    <StorePromptsInDocument>True</StorePromptsInDocument>
    <MergeVariables>False</MergeVariables>
    <WorkingMode>Local</WorkingMode>
    <RefreshPlanningObjectsOnRefreshAll>True</RefreshPlanningObjectsOnRefreshAll>
    <Items/>
  </com.sap.ip.bi.pioneer>
</Application>
</file>

<file path=customXml/itemProps1.xml><?xml version="1.0" encoding="utf-8"?>
<ds:datastoreItem xmlns:ds="http://schemas.openxmlformats.org/officeDocument/2006/customXml" ds:itemID="{B071AAFD-A973-498D-BB43-806344B9B96C}">
  <ds:schemaRefs>
    <ds:schemaRef ds:uri="http://www.sap.com/cof/powerpoint/application"/>
  </ds:schemaRefs>
</ds:datastoreItem>
</file>

<file path=customXml/itemProps2.xml><?xml version="1.0" encoding="utf-8"?>
<ds:datastoreItem xmlns:ds="http://schemas.openxmlformats.org/officeDocument/2006/customXml" ds:itemID="{D3F43E30-B798-422F-8101-64309E8DFDBE}">
  <ds:schemaRefs>
    <ds:schemaRef ds:uri="http://www.sap.com/cof/ao/powerpoint/applic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Ngoc Nam Trung</dc:creator>
  <cp:lastModifiedBy>Nguyen, Ngoc Nam Trung</cp:lastModifiedBy>
  <cp:revision>15</cp:revision>
  <dcterms:created xsi:type="dcterms:W3CDTF">2017-10-16T13:55:50Z</dcterms:created>
  <dcterms:modified xsi:type="dcterms:W3CDTF">2017-10-19T15:12:53Z</dcterms:modified>
</cp:coreProperties>
</file>