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e83aca39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e83aca39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e83aca39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e83aca39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e83aca39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e83aca39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e83aca39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e83aca39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e83aca39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e83aca39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e83aca39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e83aca39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e83aca39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e83aca39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e83aca39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e83aca39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e83aca39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e83aca39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e83aca39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e83aca39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e83aca39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e83aca39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e83aca39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e83aca39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RK - Andrei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Narrator/Julia - Nico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Daddy - 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Mark - Justine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up ni Daddy saka ni Mark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826825"/>
            <a:ext cx="8520600" cy="27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Daddy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Ieexplain ni Daddy kay Mark yung about sa future and past mileage recomms tapos maiisip ni Mark na iimprove yung Autoserved app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Nagpatulong si Mark sa Eskwelabs sa pag improve ng algorithm ng app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826825"/>
            <a:ext cx="8520600" cy="27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Kakilala sa Eskwelabs (aka Julia)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Imply na lang na si Julia kinuha tayo as representatives ng Eskwelabs for the improvement ng Autoserved app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yung ML pipeline, data model and recommendations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826825"/>
            <a:ext cx="8520600" cy="27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Tayo (Nico, King, Justine, Andrei)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Showcase yung paghihirap natin sa paggawa ng models LOL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Epilogue 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826825"/>
            <a:ext cx="8520600" cy="27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I-emphasize na dahil sa Autoserved app, mas nammantain na ni RK ang kanyang sasakyan.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SALAMAT SA AUTOSERVED AT SA IMPROVED RECOMM ENGINE NITO!!!!!!!!!!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Birthday themed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Bagong sasakyan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Daddy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Joyride </a:t>
            </a:r>
            <a:r>
              <a:rPr lang="en"/>
              <a:t>with</a:t>
            </a:r>
            <a:r>
              <a:rPr lang="en"/>
              <a:t> friends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Bagong sasakyan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Friends ni RK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12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Narrator magsasalita about sa hassle ng pagkakaroon ng bagong kotse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826825"/>
            <a:ext cx="8520600" cy="27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Bagong sasakyan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Nasira yung kotse ni RK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826825"/>
            <a:ext cx="8520600" cy="27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Bagong sasakyan nasira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Humingi ng tulong si RK kay Daddy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826825"/>
            <a:ext cx="8520600" cy="27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Bagong sasakyan nasira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Daddy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13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Inutusan ng tatay pumunta sa mga repair shops si 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ni tatay ang Autoserved app sa RK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826825"/>
            <a:ext cx="8520600" cy="27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Daddy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Mark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RK tuturuan ng tatay paano gamitin yung Autoserved app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826825"/>
            <a:ext cx="8520600" cy="27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Daddy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Iexplain yung input features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RK nag recommend kay Tatay about future and past mileage recomms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826825"/>
            <a:ext cx="8520600" cy="27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Daddy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