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307" r:id="rId4"/>
    <p:sldId id="278" r:id="rId5"/>
    <p:sldId id="281" r:id="rId6"/>
    <p:sldId id="277" r:id="rId7"/>
    <p:sldId id="314" r:id="rId8"/>
    <p:sldId id="322" r:id="rId9"/>
    <p:sldId id="323" r:id="rId10"/>
    <p:sldId id="324" r:id="rId11"/>
    <p:sldId id="316" r:id="rId12"/>
    <p:sldId id="318" r:id="rId13"/>
    <p:sldId id="319" r:id="rId14"/>
    <p:sldId id="301" r:id="rId15"/>
    <p:sldId id="302" r:id="rId16"/>
    <p:sldId id="306" r:id="rId17"/>
    <p:sldId id="312" r:id="rId18"/>
    <p:sldId id="313" r:id="rId19"/>
    <p:sldId id="303" r:id="rId20"/>
    <p:sldId id="304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78457-AA2F-44E2-B1E3-88D19C74C15C}" v="5" dt="2021-01-29T01:47:4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Kappel" userId="6a3893d5f750e67b" providerId="Windows Live" clId="Web-{68C78457-AA2F-44E2-B1E3-88D19C74C15C}"/>
    <pc:docChg chg="modSld">
      <pc:chgData name="Alexandra Kappel" userId="6a3893d5f750e67b" providerId="Windows Live" clId="Web-{68C78457-AA2F-44E2-B1E3-88D19C74C15C}" dt="2021-01-29T01:47:42.807" v="1" actId="20577"/>
      <pc:docMkLst>
        <pc:docMk/>
      </pc:docMkLst>
      <pc:sldChg chg="modSp">
        <pc:chgData name="Alexandra Kappel" userId="6a3893d5f750e67b" providerId="Windows Live" clId="Web-{68C78457-AA2F-44E2-B1E3-88D19C74C15C}" dt="2021-01-29T01:47:42.807" v="1" actId="20577"/>
        <pc:sldMkLst>
          <pc:docMk/>
          <pc:sldMk cId="3715486455" sldId="278"/>
        </pc:sldMkLst>
        <pc:spChg chg="mod">
          <ac:chgData name="Alexandra Kappel" userId="6a3893d5f750e67b" providerId="Windows Live" clId="Web-{68C78457-AA2F-44E2-B1E3-88D19C74C15C}" dt="2021-01-29T01:47:42.807" v="1" actId="20577"/>
          <ac:spMkLst>
            <pc:docMk/>
            <pc:sldMk cId="3715486455" sldId="278"/>
            <ac:spMk id="3" creationId="{3DA0104E-B78E-4F54-84D5-CD697565522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Recorded Views per platform</c:v>
                </c:pt>
              </c:strCache>
            </c:strRef>
          </c:tx>
          <c:dPt>
            <c:idx val="0"/>
            <c:bubble3D val="0"/>
            <c:spPr>
              <a:solidFill>
                <a:srgbClr val="644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76-4FD7-AD32-EF4FD6B8DA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6-4FD7-AD32-EF4FD6B8D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Twitch</c:v>
                </c:pt>
                <c:pt idx="1">
                  <c:v>YouTube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FD7-AD32-EF4FD6B8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26-4FB6-9DD4-4A1E47D866B0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Data!$C$2:$C$4</c:f>
              <c:numCache>
                <c:formatCode>General</c:formatCode>
                <c:ptCount val="3"/>
                <c:pt idx="0">
                  <c:v>24</c:v>
                </c:pt>
                <c:pt idx="1">
                  <c:v>43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26-4FB6-9DD4-4A1E47D866B0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Feedback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26-4FB6-9DD4-4A1E47D866B0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Discussions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Data!$E$2:$E$4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26-4FB6-9DD4-4A1E47D866B0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Stars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Data!$F$2:$F$4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26-4FB6-9DD4-4A1E47D866B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24086847"/>
        <c:axId val="596842623"/>
      </c:barChart>
      <c:catAx>
        <c:axId val="6240868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6842623"/>
        <c:crosses val="autoZero"/>
        <c:auto val="1"/>
        <c:lblAlgn val="ctr"/>
        <c:lblOffset val="100"/>
        <c:noMultiLvlLbl val="0"/>
      </c:catAx>
      <c:valAx>
        <c:axId val="5968426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408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Data!$A$2:$A$4</c:f>
              <c:strCache>
                <c:ptCount val="3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</c:strCache>
            </c:strRef>
          </c:cat>
          <c:val>
            <c:numRef>
              <c:f>Data!$B$2:$B$4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94-4C38-B950-8F1057DAE2A0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Data!$A$2:$A$4</c:f>
              <c:strCache>
                <c:ptCount val="3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</c:strCache>
            </c:strRef>
          </c:cat>
          <c:val>
            <c:numRef>
              <c:f>Data!$C$2:$C$4</c:f>
              <c:numCache>
                <c:formatCode>General</c:formatCode>
                <c:ptCount val="3"/>
                <c:pt idx="0">
                  <c:v>24</c:v>
                </c:pt>
                <c:pt idx="1">
                  <c:v>43</c:v>
                </c:pt>
                <c:pt idx="2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94-4C38-B950-8F1057DAE2A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8373343"/>
        <c:axId val="594417823"/>
      </c:lineChart>
      <c:catAx>
        <c:axId val="58837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4417823"/>
        <c:crosses val="autoZero"/>
        <c:auto val="1"/>
        <c:lblAlgn val="ctr"/>
        <c:lblOffset val="100"/>
        <c:noMultiLvlLbl val="0"/>
      </c:catAx>
      <c:valAx>
        <c:axId val="5944178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837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Data!$G$2:$G$4</c:f>
              <c:numCache>
                <c:formatCode>General</c:formatCode>
                <c:ptCount val="3"/>
                <c:pt idx="0">
                  <c:v>33</c:v>
                </c:pt>
                <c:pt idx="1">
                  <c:v>87</c:v>
                </c:pt>
                <c:pt idx="2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3-498E-8F6F-14C5282B42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36992479"/>
        <c:axId val="1738794031"/>
      </c:barChart>
      <c:catAx>
        <c:axId val="1636992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8794031"/>
        <c:crosses val="autoZero"/>
        <c:auto val="1"/>
        <c:lblAlgn val="ctr"/>
        <c:lblOffset val="100"/>
        <c:noMultiLvlLbl val="0"/>
      </c:catAx>
      <c:valAx>
        <c:axId val="17387940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69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05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B37B6-A6FE-4E50-9DA6-65DB3ED8B3ED}"/>
              </a:ext>
            </a:extLst>
          </p:cNvPr>
          <p:cNvGrpSpPr/>
          <p:nvPr userDrawn="1"/>
        </p:nvGrpSpPr>
        <p:grpSpPr>
          <a:xfrm>
            <a:off x="3048001" y="-15373"/>
            <a:ext cx="10363199" cy="320173"/>
            <a:chOff x="3048001" y="-15373"/>
            <a:chExt cx="10363199" cy="3201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47543C-A4CC-4713-B9B3-1F58E3D73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5633" y="15292"/>
              <a:ext cx="277367" cy="278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28D106-722D-4589-9839-0BDF40B441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1" y="28973"/>
              <a:ext cx="273638" cy="2758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61CFD-A404-45DE-9635-66AB4ECE6DC0}"/>
                </a:ext>
              </a:extLst>
            </p:cNvPr>
            <p:cNvSpPr txBox="1"/>
            <p:nvPr userDrawn="1"/>
          </p:nvSpPr>
          <p:spPr>
            <a:xfrm>
              <a:off x="3406211" y="-15373"/>
              <a:ext cx="342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88E96-523D-4EEF-8516-B6BEE2FDD42C}"/>
                </a:ext>
              </a:extLst>
            </p:cNvPr>
            <p:cNvSpPr txBox="1"/>
            <p:nvPr userDrawn="1"/>
          </p:nvSpPr>
          <p:spPr>
            <a:xfrm>
              <a:off x="8763000" y="-15373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02/19/2021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justthebenno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3ucZFNG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>
            <a:normAutofit fontScale="90000"/>
          </a:bodyPr>
          <a:lstStyle/>
          <a:p>
            <a:r>
              <a:rPr lang="en-AU" dirty="0"/>
              <a:t>Uprising of the Jokers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29-204C-41A6-B164-FC114464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&amp;&amp; What’s new?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53A-DDC5-47B8-8D4E-6607D0C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no feedback received 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1233-78D6-4F9B-8ACB-E8534D105E95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29AD1-357A-4F2C-9C0E-EAA18D4A7087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71828-9A72-4B68-AC81-49949CFD38AA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9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B17-D3C7-4E29-8FDE-D31E4BD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E27-6BE4-4FCF-9B00-E5988FE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still a lot of fun doing it and we have same new followers</a:t>
            </a:r>
          </a:p>
          <a:p>
            <a:pPr lvl="1"/>
            <a:r>
              <a:rPr lang="en-US" dirty="0"/>
              <a:t>Still better than expected 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E2AF-8D46-43ED-BBC0-2F26D92A6E72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0F78E-7AAD-4112-BE64-D32D5DE878FA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AAF7C-EFD3-4B21-9D64-E486D01E7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5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and Jokers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Changing the Game mechanics to spice it up a bit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1656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session and more features</a:t>
            </a:r>
          </a:p>
          <a:p>
            <a:r>
              <a:rPr lang="en-US" dirty="0"/>
              <a:t>With each iteration we changing the code (also existing one) frequently</a:t>
            </a:r>
          </a:p>
          <a:p>
            <a:r>
              <a:rPr lang="en-US" dirty="0"/>
              <a:t>“Good code” is created overtime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okay (maybe even preferred) to go tiny steps</a:t>
            </a:r>
          </a:p>
          <a:p>
            <a:pPr lvl="1"/>
            <a:r>
              <a:rPr lang="en-US" dirty="0"/>
              <a:t>Easier to spot mistakes and correct them</a:t>
            </a:r>
          </a:p>
          <a:p>
            <a:r>
              <a:rPr lang="en-US" dirty="0"/>
              <a:t>Coding is fun</a:t>
            </a:r>
          </a:p>
          <a:p>
            <a:pPr lvl="1"/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 live</a:t>
            </a:r>
          </a:p>
          <a:p>
            <a:pPr lvl="1"/>
            <a:r>
              <a:rPr lang="en-US" sz="2800" dirty="0"/>
              <a:t>Finishing touches and deploy the application, so that everyone in the world can use 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23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Be seated in the lobby</a:t>
            </a:r>
          </a:p>
          <a:p>
            <a:pPr lvl="1"/>
            <a:r>
              <a:rPr lang="en-US" sz="2800" dirty="0"/>
              <a:t>First step in the multiplayer domain</a:t>
            </a:r>
          </a:p>
          <a:p>
            <a:r>
              <a:rPr lang="en-US" dirty="0" err="1"/>
              <a:t>BlazQ</a:t>
            </a:r>
            <a:r>
              <a:rPr lang="en-US" dirty="0"/>
              <a:t>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live</a:t>
            </a:r>
          </a:p>
          <a:p>
            <a:pPr lvl="1"/>
            <a:r>
              <a:rPr lang="de-DE" dirty="0" err="1"/>
              <a:t>Finishing</a:t>
            </a:r>
            <a:r>
              <a:rPr lang="de-DE" dirty="0"/>
              <a:t> </a:t>
            </a:r>
            <a:r>
              <a:rPr lang="de-DE" dirty="0" err="1"/>
              <a:t>touches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Deploy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Episode at Thu, 25 Feb, 8 PM PST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https://twitch.tv/justthebenno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en-US" dirty="0">
                <a:hlinkClick r:id="rId2"/>
              </a:rPr>
              <a:t>http://bit.ly/3ucZFNG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Episode’s</a:t>
            </a:r>
            <a:r>
              <a:rPr lang="en-US" sz="2800" b="1" dirty="0"/>
              <a:t> </a:t>
            </a:r>
            <a:r>
              <a:rPr lang="en-US" sz="2800" dirty="0"/>
              <a:t>goals: Playing BlazQ with Friends</a:t>
            </a:r>
          </a:p>
        </p:txBody>
      </p:sp>
      <p:pic>
        <p:nvPicPr>
          <p:cNvPr id="4" name="2021-02-17 16-05-46">
            <a:hlinkClick r:id="" action="ppaction://media"/>
            <a:extLst>
              <a:ext uri="{FF2B5EF4-FFF2-40B4-BE49-F238E27FC236}">
                <a16:creationId xmlns:a16="http://schemas.microsoft.com/office/drawing/2014/main" id="{4748A62F-EBD0-4D26-80E1-9D3E7D60871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01875" y="1828800"/>
            <a:ext cx="7586663" cy="4267200"/>
          </a:xfrm>
        </p:spPr>
      </p:pic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52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on the last episode</a:t>
            </a:r>
          </a:p>
          <a:p>
            <a:r>
              <a:rPr lang="en-US" dirty="0"/>
              <a:t>Jump into coding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Statistics, Feedback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01E7-0E07-43BC-B84C-C759CA0A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2962-03CE-4902-A196-41E32A760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Live viewer:  1</a:t>
            </a:r>
          </a:p>
          <a:p>
            <a:r>
              <a:rPr lang="en-US" sz="3200" dirty="0"/>
              <a:t>Recorded stream viewer:</a:t>
            </a:r>
          </a:p>
          <a:p>
            <a:pPr lvl="1"/>
            <a:r>
              <a:rPr lang="en-US" sz="2800" dirty="0"/>
              <a:t>Twitch: 11 (-22)</a:t>
            </a:r>
          </a:p>
          <a:p>
            <a:pPr lvl="1"/>
            <a:r>
              <a:rPr lang="en-US" sz="2800" dirty="0"/>
              <a:t>YouTube: 0 (-10)</a:t>
            </a:r>
          </a:p>
          <a:p>
            <a:r>
              <a:rPr lang="en-US" sz="3200" dirty="0"/>
              <a:t>Feedback form received: 0</a:t>
            </a:r>
          </a:p>
          <a:p>
            <a:r>
              <a:rPr lang="en-US" sz="3200" dirty="0"/>
              <a:t>Discussions: 0</a:t>
            </a:r>
          </a:p>
          <a:p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8657A1-AB72-418A-BA72-7BE41B58A9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8468950"/>
              </p:ext>
            </p:extLst>
          </p:nvPr>
        </p:nvGraphicFramePr>
        <p:xfrm>
          <a:off x="6324600" y="1825625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980D6AD-67DA-4EF2-8479-274896C4F280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51A29-45E9-444B-B77F-D1351E42BF7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BAD2D2-19C9-4A00-9CA1-06D55F7CBD86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FA2E5-4F7F-4898-A5E1-59ABFE8BB7DB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9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D8BEC-9257-4D07-AAC9-7E93A6C7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over time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3FBFF-20FD-44F0-AC91-E8772AE591B4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5CE2-079F-4912-A79E-CBDC4809D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CA33F-425B-4686-92DE-EDF708B1D50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BE7A64A-D636-4092-A1D9-51738E9501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54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per episode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D16A4-C104-4B3E-99F1-07A3E4A7317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C7A9A-C819-4148-8576-C0CF81C04EBE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02C0-A2E9-4064-81E3-327595F2EFED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D382D66-024A-4373-BCC5-C8DAF2C771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72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view count over time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DD1AE-8429-4547-A1E8-78A52A6354BE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FE40-5D59-48C9-BBDC-6FF524B506F9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E41D8-54DA-428D-B9FF-85F1BB4E1C89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D639848-0BAF-4883-B3C1-3DC690B98E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087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5364</TotalTime>
  <Words>449</Words>
  <Application>Microsoft Office PowerPoint</Application>
  <PresentationFormat>Widescreen</PresentationFormat>
  <Paragraphs>84</Paragraphs>
  <Slides>20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Uprising of the Jokers</vt:lpstr>
      <vt:lpstr>Episode’s goals: Playing BlazQ with Friends</vt:lpstr>
      <vt:lpstr>Episode’s Content</vt:lpstr>
      <vt:lpstr>Learning Values</vt:lpstr>
      <vt:lpstr>Report on the last episode</vt:lpstr>
      <vt:lpstr>Statistics</vt:lpstr>
      <vt:lpstr>Statistics over time</vt:lpstr>
      <vt:lpstr>Views per episode</vt:lpstr>
      <vt:lpstr>Total view count over time</vt:lpstr>
      <vt:lpstr>Feedback &amp;&amp; What’s new?</vt:lpstr>
      <vt:lpstr>Report summery</vt:lpstr>
      <vt:lpstr>Points and Jokers</vt:lpstr>
      <vt:lpstr>Debrief</vt:lpstr>
      <vt:lpstr>Summary</vt:lpstr>
      <vt:lpstr>Summary</vt:lpstr>
      <vt:lpstr>The session plan – I </vt:lpstr>
      <vt:lpstr>The session plan – II </vt:lpstr>
      <vt:lpstr>Next Episode</vt:lpstr>
      <vt:lpstr>Questionnaire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67</cp:revision>
  <dcterms:created xsi:type="dcterms:W3CDTF">2020-12-31T08:09:47Z</dcterms:created>
  <dcterms:modified xsi:type="dcterms:W3CDTF">2021-02-18T18:24:47Z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