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3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14" autoAdjust="0"/>
  </p:normalViewPr>
  <p:slideViewPr>
    <p:cSldViewPr>
      <p:cViewPr varScale="1">
        <p:scale>
          <a:sx n="80" d="100"/>
          <a:sy n="80" d="100"/>
        </p:scale>
        <p:origin x="14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metrics per episode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E-4B17-A9CD-8BEB332A4AB4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Data!$C$2:$C$7</c:f>
              <c:numCache>
                <c:formatCode>General</c:formatCode>
                <c:ptCount val="6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FE-4B17-A9CD-8BEB332A4AB4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FE-4B17-A9CD-8BEB332A4AB4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FE-4B17-A9CD-8BEB332A4AB4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FE-4B17-A9CD-8BEB332A4A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Viewers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Data!$A$2:$A$7</c:f>
              <c:strCache>
                <c:ptCount val="6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</c:strCache>
            </c:strRef>
          </c:cat>
          <c:val>
            <c:numRef>
              <c:f>Data!$B$2:$B$7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44-4DB5-A2AF-D525717912A5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Data!$A$2:$A$7</c:f>
              <c:strCache>
                <c:ptCount val="6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</c:strCache>
            </c:strRef>
          </c:cat>
          <c:val>
            <c:numRef>
              <c:f>Data!$C$2:$C$7</c:f>
              <c:numCache>
                <c:formatCode>General</c:formatCode>
                <c:ptCount val="6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44-4DB5-A2AF-D525717912A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Total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Data!$G$2:$G$7</c:f>
              <c:numCache>
                <c:formatCode>General</c:formatCode>
                <c:ptCount val="6"/>
                <c:pt idx="0">
                  <c:v>33</c:v>
                </c:pt>
                <c:pt idx="1">
                  <c:v>87</c:v>
                </c:pt>
                <c:pt idx="2">
                  <c:v>98</c:v>
                </c:pt>
                <c:pt idx="3">
                  <c:v>114</c:v>
                </c:pt>
                <c:pt idx="4">
                  <c:v>128</c:v>
                </c:pt>
                <c:pt idx="5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5-464E-82D3-58E7ADCE20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06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03/05/2021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KzwF4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Going Live!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second half</a:t>
            </a:r>
          </a:p>
          <a:p>
            <a:r>
              <a:rPr lang="en-US" dirty="0"/>
              <a:t>Now more advanced topics, maybe a different trajectory?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 seated in the lobby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communication to the game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Blazor</a:t>
            </a:r>
            <a:r>
              <a:rPr lang="en-US" dirty="0"/>
              <a:t> (and other web apps) using HTTP to communicate to server</a:t>
            </a:r>
          </a:p>
          <a:p>
            <a:r>
              <a:rPr lang="en-US" dirty="0"/>
              <a:t>They have a request and response way of communication</a:t>
            </a:r>
          </a:p>
          <a:p>
            <a:r>
              <a:rPr lang="en-US" dirty="0"/>
              <a:t>We can model that in the application</a:t>
            </a:r>
          </a:p>
          <a:p>
            <a:r>
              <a:rPr lang="en-US" dirty="0"/>
              <a:t>A Controller is the glue</a:t>
            </a:r>
          </a:p>
          <a:p>
            <a:pPr lvl="1"/>
            <a:r>
              <a:rPr lang="en-US" dirty="0"/>
              <a:t>Creating domain/business logic representation </a:t>
            </a:r>
            <a:r>
              <a:rPr lang="en-US" dirty="0">
                <a:sym typeface="Wingdings" panose="05000000000000000000" pitchFamily="2" charset="2"/>
              </a:rPr>
              <a:t> Send it to the domain layer  Transforming the output to the client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allows us to send notifications from the server to the client</a:t>
            </a:r>
          </a:p>
          <a:p>
            <a:r>
              <a:rPr lang="en-US" dirty="0" err="1"/>
              <a:t>SignalR</a:t>
            </a:r>
            <a:r>
              <a:rPr lang="en-US" dirty="0"/>
              <a:t> uses Hubs as the “glue”</a:t>
            </a:r>
          </a:p>
          <a:p>
            <a:r>
              <a:rPr lang="en-US" dirty="0" err="1"/>
              <a:t>Blazor</a:t>
            </a:r>
            <a:r>
              <a:rPr lang="en-US" dirty="0"/>
              <a:t> uses a reactive </a:t>
            </a:r>
            <a:r>
              <a:rPr lang="en-US" dirty="0" err="1"/>
              <a:t>Hubconnection</a:t>
            </a:r>
            <a:endParaRPr lang="en-US" dirty="0"/>
          </a:p>
          <a:p>
            <a:pPr lvl="1"/>
            <a:r>
              <a:rPr lang="en-US" dirty="0"/>
              <a:t>Defining methods, that are executed, when a notification is received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BlazQ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BlazQ goes Multiplayer</a:t>
            </a:r>
          </a:p>
          <a:p>
            <a:pPr lvl="1"/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  <a:p>
            <a:pPr lvl="1"/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an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mechanic</a:t>
            </a:r>
            <a:r>
              <a:rPr lang="de-DE" dirty="0"/>
              <a:t> via Client-Server </a:t>
            </a:r>
            <a:r>
              <a:rPr lang="de-DE" dirty="0" err="1"/>
              <a:t>communication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11 Mar,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http://bit.ly/2MKzwF4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BlazQ with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BE7-A775-4C74-A7DB-8FD3078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and joining lobbies via 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2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7 (-5)</a:t>
            </a:r>
          </a:p>
          <a:p>
            <a:pPr lvl="1"/>
            <a:r>
              <a:rPr lang="en-US" sz="2800" dirty="0"/>
              <a:t>YouTube: 0 (-2)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2203384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5422</TotalTime>
  <Words>474</Words>
  <Application>Microsoft Office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Going Live!</vt:lpstr>
      <vt:lpstr>Episode’s goals: Playing BlazQ with Friends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Let’s be seated in the lobby</vt:lpstr>
      <vt:lpstr>Debrief</vt:lpstr>
      <vt:lpstr>Summary</vt:lpstr>
      <vt:lpstr>Summary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76</cp:revision>
  <dcterms:created xsi:type="dcterms:W3CDTF">2020-12-31T08:09:47Z</dcterms:created>
  <dcterms:modified xsi:type="dcterms:W3CDTF">2021-03-05T02:47:56Z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