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4"/>
  </p:notesMasterIdLst>
  <p:handoutMasterIdLst>
    <p:handoutMasterId r:id="rId25"/>
  </p:handoutMasterIdLst>
  <p:sldIdLst>
    <p:sldId id="256" r:id="rId3"/>
    <p:sldId id="307" r:id="rId4"/>
    <p:sldId id="278" r:id="rId5"/>
    <p:sldId id="281" r:id="rId6"/>
    <p:sldId id="277" r:id="rId7"/>
    <p:sldId id="314" r:id="rId8"/>
    <p:sldId id="317" r:id="rId9"/>
    <p:sldId id="316" r:id="rId10"/>
    <p:sldId id="315" r:id="rId11"/>
    <p:sldId id="318" r:id="rId12"/>
    <p:sldId id="319" r:id="rId13"/>
    <p:sldId id="288" r:id="rId14"/>
    <p:sldId id="320" r:id="rId15"/>
    <p:sldId id="301" r:id="rId16"/>
    <p:sldId id="302" r:id="rId17"/>
    <p:sldId id="306" r:id="rId18"/>
    <p:sldId id="312" r:id="rId19"/>
    <p:sldId id="313" r:id="rId20"/>
    <p:sldId id="303" r:id="rId21"/>
    <p:sldId id="304" r:id="rId22"/>
    <p:sldId id="30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44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C78457-AA2F-44E2-B1E3-88D19C74C15C}" v="5" dt="2021-01-29T01:47:43.0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14" autoAdjust="0"/>
  </p:normalViewPr>
  <p:slideViewPr>
    <p:cSldViewPr>
      <p:cViewPr varScale="1">
        <p:scale>
          <a:sx n="86" d="100"/>
          <a:sy n="86" d="100"/>
        </p:scale>
        <p:origin x="56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102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a Kappel" userId="6a3893d5f750e67b" providerId="Windows Live" clId="Web-{68C78457-AA2F-44E2-B1E3-88D19C74C15C}"/>
    <pc:docChg chg="modSld">
      <pc:chgData name="Alexandra Kappel" userId="6a3893d5f750e67b" providerId="Windows Live" clId="Web-{68C78457-AA2F-44E2-B1E3-88D19C74C15C}" dt="2021-01-29T01:47:42.807" v="1" actId="20577"/>
      <pc:docMkLst>
        <pc:docMk/>
      </pc:docMkLst>
      <pc:sldChg chg="modSp">
        <pc:chgData name="Alexandra Kappel" userId="6a3893d5f750e67b" providerId="Windows Live" clId="Web-{68C78457-AA2F-44E2-B1E3-88D19C74C15C}" dt="2021-01-29T01:47:42.807" v="1" actId="20577"/>
        <pc:sldMkLst>
          <pc:docMk/>
          <pc:sldMk cId="3715486455" sldId="278"/>
        </pc:sldMkLst>
        <pc:spChg chg="mod">
          <ac:chgData name="Alexandra Kappel" userId="6a3893d5f750e67b" providerId="Windows Live" clId="Web-{68C78457-AA2F-44E2-B1E3-88D19C74C15C}" dt="2021-01-29T01:47:42.807" v="1" actId="20577"/>
          <ac:spMkLst>
            <pc:docMk/>
            <pc:sldMk cId="3715486455" sldId="278"/>
            <ac:spMk id="3" creationId="{3DA0104E-B78E-4F54-84D5-CD697565522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Recorded Views per platform</c:v>
                </c:pt>
              </c:strCache>
            </c:strRef>
          </c:tx>
          <c:dPt>
            <c:idx val="0"/>
            <c:bubble3D val="0"/>
            <c:spPr>
              <a:solidFill>
                <a:srgbClr val="6441A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276-4FD7-AD32-EF4FD6B8DA67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76-4FD7-AD32-EF4FD6B8DA6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Twitch</c:v>
                </c:pt>
                <c:pt idx="1">
                  <c:v>YouTube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24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76-4FD7-AD32-EF4FD6B8DA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1/29/2021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1/29/2021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450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just-the-benno/BlazQ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ch.tv/justthebenno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821BD5-E37E-427F-A148-5EB1C934D2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12188952" cy="68879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B9673E3-6E58-434B-9469-279C9F2ECC41}"/>
              </a:ext>
            </a:extLst>
          </p:cNvPr>
          <p:cNvSpPr/>
          <p:nvPr userDrawn="1"/>
        </p:nvSpPr>
        <p:spPr>
          <a:xfrm>
            <a:off x="2895600" y="533400"/>
            <a:ext cx="9296400" cy="923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77B50-2087-41D9-B0FA-D423838AA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600" y="530107"/>
            <a:ext cx="9144000" cy="923331"/>
          </a:xfrm>
        </p:spPr>
        <p:txBody>
          <a:bodyPr anchor="b"/>
          <a:lstStyle>
            <a:lvl1pPr algn="ctr">
              <a:defRPr sz="6000">
                <a:latin typeface="Consolas (Headings)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04DE2B-A807-4DCB-BAB7-B01504C3B000}"/>
              </a:ext>
            </a:extLst>
          </p:cNvPr>
          <p:cNvSpPr txBox="1"/>
          <p:nvPr userDrawn="1"/>
        </p:nvSpPr>
        <p:spPr>
          <a:xfrm>
            <a:off x="413238" y="1182688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chemeClr val="bg1"/>
                </a:solidFill>
                <a:latin typeface="Consolas (Headings)"/>
              </a:rPr>
              <a:t>BlazQ</a:t>
            </a:r>
            <a:endParaRPr lang="LID4096" sz="5400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FE9F9-B494-44F9-AAB9-375532654724}"/>
              </a:ext>
            </a:extLst>
          </p:cNvPr>
          <p:cNvSpPr txBox="1"/>
          <p:nvPr userDrawn="1"/>
        </p:nvSpPr>
        <p:spPr>
          <a:xfrm>
            <a:off x="241788" y="1979943"/>
            <a:ext cx="270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 (Headings)"/>
              </a:rPr>
              <a:t>Episode 02</a:t>
            </a:r>
            <a:endParaRPr lang="LID4096" sz="3200" dirty="0">
              <a:solidFill>
                <a:schemeClr val="bg1"/>
              </a:solidFill>
              <a:latin typeface="Consolas (Headings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94B65-7754-4355-AD5C-56099722DE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38" y="3886200"/>
            <a:ext cx="2101362" cy="285785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FFB37B6-A6FE-4E50-9DA6-65DB3ED8B3ED}"/>
              </a:ext>
            </a:extLst>
          </p:cNvPr>
          <p:cNvGrpSpPr/>
          <p:nvPr userDrawn="1"/>
        </p:nvGrpSpPr>
        <p:grpSpPr>
          <a:xfrm>
            <a:off x="3048001" y="-15373"/>
            <a:ext cx="10363199" cy="320173"/>
            <a:chOff x="3048001" y="-15373"/>
            <a:chExt cx="10363199" cy="32017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347543C-A4CC-4713-B9B3-1F58E3D73A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485633" y="15292"/>
              <a:ext cx="277367" cy="27875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F28D106-722D-4589-9839-0BDF40B441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048001" y="28973"/>
              <a:ext cx="273638" cy="27582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861CFD-A404-45DE-9635-66AB4ECE6DC0}"/>
                </a:ext>
              </a:extLst>
            </p:cNvPr>
            <p:cNvSpPr txBox="1"/>
            <p:nvPr userDrawn="1"/>
          </p:nvSpPr>
          <p:spPr>
            <a:xfrm>
              <a:off x="3406211" y="-15373"/>
              <a:ext cx="3426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https://twitch.tv/justthebenno</a:t>
              </a:r>
              <a:endParaRPr lang="LID4096" sz="14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988E96-523D-4EEF-8516-B6BEE2FDD42C}"/>
                </a:ext>
              </a:extLst>
            </p:cNvPr>
            <p:cNvSpPr txBox="1"/>
            <p:nvPr userDrawn="1"/>
          </p:nvSpPr>
          <p:spPr>
            <a:xfrm>
              <a:off x="8763000" y="-15373"/>
              <a:ext cx="464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https://github.com/just-the-benno/BlazQ</a:t>
              </a:r>
              <a:endParaRPr lang="LID4096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33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6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3F10F-87DE-4DC4-9198-8B507F37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A9BD1-4EF3-438C-96FC-B9CB237ED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F853-8A5C-45E4-85D3-7ED07B8D1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0A81C-88FD-4BBC-9AC4-0552DE3F24E8}" type="datetimeFigureOut">
              <a:rPr lang="LID4096" smtClean="0"/>
              <a:t>01/29/2021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4C910-E755-4407-9426-569A9992D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F9CA1-E19E-4FF5-BBD0-C997EDB42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2B38-0035-422F-ACCC-9D1EB307A31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570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7BF5744C-EDCE-475B-A73B-A36A75581DF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-35170"/>
            <a:ext cx="1515221" cy="180055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86393-BEB0-4B3C-8E2D-6A03447C344D}"/>
              </a:ext>
            </a:extLst>
          </p:cNvPr>
          <p:cNvSpPr/>
          <p:nvPr userDrawn="1"/>
        </p:nvSpPr>
        <p:spPr>
          <a:xfrm>
            <a:off x="10972800" y="1633500"/>
            <a:ext cx="1176711" cy="186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81917-EBA4-40E5-A7FB-12BE7C8576B3}"/>
              </a:ext>
            </a:extLst>
          </p:cNvPr>
          <p:cNvSpPr/>
          <p:nvPr userDrawn="1"/>
        </p:nvSpPr>
        <p:spPr>
          <a:xfrm>
            <a:off x="-304800" y="965200"/>
            <a:ext cx="12496800" cy="685800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4E94F9-78B2-4C05-B701-9485D7766747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ch.tv/justthebenno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7fTNmCXLbyUoPt9Z7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533400"/>
            <a:ext cx="9144000" cy="923330"/>
          </a:xfrm>
        </p:spPr>
        <p:txBody>
          <a:bodyPr>
            <a:normAutofit/>
          </a:bodyPr>
          <a:lstStyle/>
          <a:p>
            <a:r>
              <a:rPr lang="en-AU" dirty="0"/>
              <a:t>Building the shell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6B17-D3C7-4E29-8FDE-D31E4BD0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summery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8E27-6BE4-4FCF-9B00-E5988FEB0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takes time to build a community</a:t>
            </a:r>
          </a:p>
          <a:p>
            <a:r>
              <a:rPr lang="en-US" dirty="0"/>
              <a:t>It might be a slow start but that doesn’t project the end</a:t>
            </a:r>
          </a:p>
          <a:p>
            <a:r>
              <a:rPr lang="en-US" dirty="0"/>
              <a:t>I keep the faith and stay motivated and hoping for the best</a:t>
            </a:r>
          </a:p>
          <a:p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5D4425-8EBF-47A4-8FB8-C248D4F4630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94F3DD-844B-4C19-B892-BF47A04E4B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284884-7FA9-4EC2-B94D-D91D5FF264EB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22E2AF-8D46-43ED-BBC0-2F26D92A6E72}"/>
                </a:ext>
              </a:extLst>
            </p:cNvPr>
            <p:cNvSpPr txBox="1"/>
            <p:nvPr/>
          </p:nvSpPr>
          <p:spPr>
            <a:xfrm>
              <a:off x="533400" y="6488668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Report on the last episode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9562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ECDE8A-4075-4E8C-AEA2-E27E5A2F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</a:t>
            </a:r>
            <a:r>
              <a:rPr lang="en-US" dirty="0" err="1"/>
              <a:t>Blazor</a:t>
            </a:r>
            <a:r>
              <a:rPr lang="en-US" dirty="0"/>
              <a:t> application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2ECE39-3437-427C-AF18-10CA72088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dotnet new is your friend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81656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ECDE8A-4075-4E8C-AEA2-E27E5A2F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the skeleton of an </a:t>
            </a:r>
            <a:r>
              <a:rPr lang="en-US" dirty="0" err="1"/>
              <a:t>Blazor</a:t>
            </a:r>
            <a:r>
              <a:rPr lang="en-US" dirty="0"/>
              <a:t> application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2ECE39-3437-427C-AF18-10CA72088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Program, Host, Imports, Layouts and Components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265226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ECDE8A-4075-4E8C-AEA2-E27E5A2F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quiz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2ECE39-3437-427C-AF18-10CA72088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Let’s start building the quiz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07631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378BAF-534B-4F99-B70C-44461C52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Debrief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D0A3A-49B1-4E17-8683-0C6DB191B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Wrapping up the episode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3054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3BB58-711C-470A-A34C-23F247AB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431FE-D785-4261-9170-03F087ED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built the very first version of the quiz. Yeah!</a:t>
            </a:r>
          </a:p>
          <a:p>
            <a:r>
              <a:rPr lang="en-US" dirty="0"/>
              <a:t>We know how we can individualize (other questions, avatars etc.) the quiz</a:t>
            </a:r>
          </a:p>
          <a:p>
            <a:r>
              <a:rPr lang="en-US" dirty="0"/>
              <a:t>We created our first class and implemented their logic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1C219B-8581-4E59-BD3A-2E54389E664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8821E4-EE10-45BA-B194-D76F9A3B94AE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DE95F1-747E-448A-9730-A40AF2720BB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E39E8C-5F19-4E05-9FBD-6DD8B5274CE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343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3BB58-711C-470A-A34C-23F247AB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431FE-D785-4261-9170-03F087ED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seen many of the moving parts of a </a:t>
            </a:r>
            <a:r>
              <a:rPr lang="en-US" dirty="0" err="1"/>
              <a:t>Blazor</a:t>
            </a:r>
            <a:r>
              <a:rPr lang="en-US" dirty="0"/>
              <a:t> application</a:t>
            </a:r>
          </a:p>
          <a:p>
            <a:r>
              <a:rPr lang="en-US" dirty="0"/>
              <a:t>We used input from a user and executed an action when a button was clicked</a:t>
            </a:r>
          </a:p>
          <a:p>
            <a:r>
              <a:rPr lang="en-US" dirty="0"/>
              <a:t>We implemented multiple pages and navigated between</a:t>
            </a:r>
            <a:endParaRPr lang="LID4096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1C219B-8581-4E59-BD3A-2E54389E664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8821E4-EE10-45BA-B194-D76F9A3B94AE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DE95F1-747E-448A-9730-A40AF2720BB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E39E8C-5F19-4E05-9FBD-6DD8B5274CE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13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session</a:t>
            </a:r>
            <a:r>
              <a:rPr lang="de-DE" dirty="0"/>
              <a:t> plan – I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Prettifying BlazQ</a:t>
            </a:r>
          </a:p>
          <a:p>
            <a:pPr lvl="1"/>
            <a:r>
              <a:rPr lang="en-US" sz="2800" dirty="0"/>
              <a:t>Implementing the design</a:t>
            </a:r>
          </a:p>
          <a:p>
            <a:r>
              <a:rPr lang="en-US" sz="3200" dirty="0"/>
              <a:t>Couch Coop</a:t>
            </a:r>
          </a:p>
          <a:p>
            <a:pPr lvl="1"/>
            <a:r>
              <a:rPr lang="en-US" sz="2800" dirty="0"/>
              <a:t>Adding multiple players that can play locally</a:t>
            </a:r>
          </a:p>
          <a:p>
            <a:r>
              <a:rPr lang="en-US" sz="3200" dirty="0"/>
              <a:t>Uprising of the Jokers</a:t>
            </a:r>
          </a:p>
          <a:p>
            <a:pPr lvl="1"/>
            <a:r>
              <a:rPr lang="en-US" sz="2800" dirty="0"/>
              <a:t>Add more elements to the game</a:t>
            </a:r>
          </a:p>
          <a:p>
            <a:r>
              <a:rPr lang="en-US" sz="3200" dirty="0"/>
              <a:t>Go live</a:t>
            </a:r>
          </a:p>
          <a:p>
            <a:pPr lvl="1"/>
            <a:r>
              <a:rPr lang="en-US" sz="2800" dirty="0"/>
              <a:t>Finishing touches and deploy the application, so that everyone in the world can use it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237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session</a:t>
            </a:r>
            <a:r>
              <a:rPr lang="de-DE" dirty="0"/>
              <a:t> plan – II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/>
              <a:t>Be seated in the lobby</a:t>
            </a:r>
          </a:p>
          <a:p>
            <a:pPr lvl="1"/>
            <a:r>
              <a:rPr lang="en-US" sz="2800" dirty="0"/>
              <a:t>First step in the multiplayer domain</a:t>
            </a:r>
          </a:p>
          <a:p>
            <a:r>
              <a:rPr lang="en-US" dirty="0" err="1"/>
              <a:t>BlazQ</a:t>
            </a:r>
            <a:r>
              <a:rPr lang="en-US" dirty="0"/>
              <a:t> goes Multiplayer</a:t>
            </a:r>
          </a:p>
          <a:p>
            <a:pPr lvl="1"/>
            <a:r>
              <a:rPr lang="en-US" dirty="0"/>
              <a:t>Adding the mechanics for the multiplayer option</a:t>
            </a:r>
          </a:p>
          <a:p>
            <a:r>
              <a:rPr lang="en-US" dirty="0"/>
              <a:t>The hall of knowledge</a:t>
            </a:r>
          </a:p>
          <a:p>
            <a:pPr lvl="1"/>
            <a:r>
              <a:rPr lang="en-US" dirty="0"/>
              <a:t>Persisting a high score and more</a:t>
            </a:r>
          </a:p>
          <a:p>
            <a:r>
              <a:rPr lang="en-US" dirty="0"/>
              <a:t>This is my lobby</a:t>
            </a:r>
          </a:p>
          <a:p>
            <a:pPr lvl="1"/>
            <a:r>
              <a:rPr lang="en-US" dirty="0"/>
              <a:t>Introducing authentication and privacy into </a:t>
            </a:r>
            <a:r>
              <a:rPr lang="en-US" dirty="0" err="1"/>
              <a:t>BlazQ</a:t>
            </a:r>
            <a:endParaRPr lang="en-US" dirty="0"/>
          </a:p>
          <a:p>
            <a:r>
              <a:rPr lang="en-US" dirty="0"/>
              <a:t>[Outro] </a:t>
            </a:r>
            <a:r>
              <a:rPr lang="en-US" dirty="0" err="1"/>
              <a:t>Ain’t</a:t>
            </a:r>
            <a:r>
              <a:rPr lang="en-US" dirty="0"/>
              <a:t> no sunshine when it's gone</a:t>
            </a:r>
          </a:p>
          <a:p>
            <a:pPr lvl="1"/>
            <a:r>
              <a:rPr lang="en-US" dirty="0"/>
              <a:t>The careers as a software developer</a:t>
            </a:r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9981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Episode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Prettifying BlazQ</a:t>
            </a:r>
          </a:p>
          <a:p>
            <a:pPr lvl="1"/>
            <a:r>
              <a:rPr lang="en-US" dirty="0"/>
              <a:t>Deeper</a:t>
            </a:r>
            <a:r>
              <a:rPr lang="de-DE" dirty="0"/>
              <a:t> </a:t>
            </a:r>
            <a:r>
              <a:rPr lang="en-US" dirty="0"/>
              <a:t>understanding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HTML, CSS and Bootstrap</a:t>
            </a:r>
          </a:p>
          <a:p>
            <a:pPr lvl="1"/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lifecycle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Episode at Thu, 04 Feb, 8 PM PST</a:t>
            </a:r>
          </a:p>
          <a:p>
            <a:r>
              <a:rPr lang="de-DE" dirty="0"/>
              <a:t>Link: </a:t>
            </a:r>
            <a:r>
              <a:rPr lang="de-DE" dirty="0">
                <a:hlinkClick r:id="rId2"/>
              </a:rPr>
              <a:t>https://twitch.tv/justthebenno</a:t>
            </a:r>
            <a:r>
              <a:rPr lang="de-DE" dirty="0"/>
              <a:t>  </a:t>
            </a:r>
          </a:p>
          <a:p>
            <a:pPr marL="0" indent="0">
              <a:buNone/>
            </a:pP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903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Episode’s</a:t>
            </a:r>
            <a:r>
              <a:rPr lang="en-US" sz="2800" b="1" dirty="0"/>
              <a:t> </a:t>
            </a:r>
            <a:r>
              <a:rPr lang="en-US" sz="2800" dirty="0"/>
              <a:t>goals: Playing a round of BlazQ</a:t>
            </a:r>
          </a:p>
        </p:txBody>
      </p:sp>
      <p:pic>
        <p:nvPicPr>
          <p:cNvPr id="5" name="2021-01-27 14-36-13">
            <a:hlinkClick r:id="" action="ppaction://media"/>
            <a:extLst>
              <a:ext uri="{FF2B5EF4-FFF2-40B4-BE49-F238E27FC236}">
                <a16:creationId xmlns:a16="http://schemas.microsoft.com/office/drawing/2014/main" id="{198D73EA-1208-48B9-95F8-A91823ED1B61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301875" y="1828800"/>
            <a:ext cx="7586663" cy="4267200"/>
          </a:xfrm>
        </p:spPr>
      </p:pic>
    </p:spTree>
    <p:extLst>
      <p:ext uri="{BB962C8B-B14F-4D97-AF65-F5344CB8AC3E}">
        <p14:creationId xmlns:p14="http://schemas.microsoft.com/office/powerpoint/2010/main" val="277273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81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51E9-9185-4EFD-9936-8D8385D3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7AE2-7F9B-485A-A51A-A13D0010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Help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experience</a:t>
            </a:r>
            <a:endParaRPr lang="de-DE" dirty="0"/>
          </a:p>
          <a:p>
            <a:r>
              <a:rPr lang="de-DE" dirty="0"/>
              <a:t>A quick form, </a:t>
            </a:r>
            <a:r>
              <a:rPr lang="de-DE" dirty="0" err="1"/>
              <a:t>taking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5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complete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results</a:t>
            </a:r>
            <a:r>
              <a:rPr lang="de-DE" dirty="0"/>
              <a:t> (and </a:t>
            </a:r>
            <a:r>
              <a:rPr lang="de-DE" dirty="0" err="1"/>
              <a:t>impacts</a:t>
            </a:r>
            <a:r>
              <a:rPr lang="de-DE" dirty="0"/>
              <a:t>)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episode</a:t>
            </a:r>
            <a:endParaRPr lang="de-DE" dirty="0"/>
          </a:p>
          <a:p>
            <a:r>
              <a:rPr lang="en-US" dirty="0">
                <a:hlinkClick r:id="rId2"/>
              </a:rPr>
              <a:t>https://forms.gle/7fTNmCXLbyUoPt9Z7</a:t>
            </a:r>
            <a:r>
              <a:rPr lang="en-US" dirty="0"/>
              <a:t> </a:t>
            </a:r>
            <a:endParaRPr lang="LID4096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9CB3A9-8838-42AA-8D3A-F1B246A4E215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648B45-6171-4C55-B1A9-D7097B88D0C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9E0226-4E1E-4B15-BD7A-9E2FBF0984DC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48019A-3152-4A67-B7BC-1633050DBD3C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330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AE6C-71C5-4127-B070-0BA2DA3F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F0FD5-5DD7-42FE-A598-B32A8C333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appreciate your time</a:t>
            </a:r>
          </a:p>
          <a:p>
            <a:r>
              <a:rPr lang="en-US" dirty="0"/>
              <a:t>If you enjoyed it, spread the word and see you on the next episode</a:t>
            </a:r>
          </a:p>
          <a:p>
            <a:r>
              <a:rPr lang="en-US" dirty="0"/>
              <a:t>If not, feel free to tell me why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0775D0-502A-4A20-A3B7-69F258415804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0370DA-367E-4393-B51A-8FDFA494894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CF64FD-ADA3-472D-BCE0-E828AEC30003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D394B4-6C7C-4C15-87F6-0D01C4AE619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69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8BEF-6711-4C27-A613-C4966857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Episode’s Content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104E-B78E-4F54-84D5-CD697565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Report on the last episode</a:t>
            </a:r>
          </a:p>
          <a:p>
            <a:r>
              <a:rPr lang="en-US" dirty="0"/>
              <a:t>How to create a Blazor application</a:t>
            </a:r>
          </a:p>
          <a:p>
            <a:r>
              <a:rPr lang="en-US" dirty="0"/>
              <a:t>Inspecting the skeleton of a Blazor application</a:t>
            </a:r>
          </a:p>
          <a:p>
            <a:r>
              <a:rPr lang="en-US" dirty="0"/>
              <a:t>Building the quiz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1548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4D76-CE3E-4D52-8197-5A3636FF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Values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B50088-2274-4894-BF55-60209497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0" indent="-742950">
              <a:buFont typeface="+mj-lt"/>
              <a:buAutoNum type="arabicPeriod"/>
            </a:pPr>
            <a:r>
              <a:rPr lang="en-US" dirty="0"/>
              <a:t>There are no dumb questions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No one is free of error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It’s about learning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Respect</a:t>
            </a:r>
          </a:p>
        </p:txBody>
      </p:sp>
    </p:spTree>
    <p:extLst>
      <p:ext uri="{BB962C8B-B14F-4D97-AF65-F5344CB8AC3E}">
        <p14:creationId xmlns:p14="http://schemas.microsoft.com/office/powerpoint/2010/main" val="329802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C64854-1081-41D7-92A0-0596BEDBF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 on the last episode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F95D786-68A8-409F-878E-F2295B1217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Statistics, Feedback and Implications</a:t>
            </a:r>
          </a:p>
        </p:txBody>
      </p:sp>
    </p:spTree>
    <p:extLst>
      <p:ext uri="{BB962C8B-B14F-4D97-AF65-F5344CB8AC3E}">
        <p14:creationId xmlns:p14="http://schemas.microsoft.com/office/powerpoint/2010/main" val="364386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01E7-0E07-43BC-B84C-C759CA0A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22962-03CE-4902-A196-41E32A760E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Live viewer:  1</a:t>
            </a:r>
          </a:p>
          <a:p>
            <a:r>
              <a:rPr lang="en-US" sz="3200" dirty="0"/>
              <a:t>Recorded stream viewer:</a:t>
            </a:r>
          </a:p>
          <a:p>
            <a:pPr lvl="1"/>
            <a:r>
              <a:rPr lang="en-US" sz="2800" dirty="0"/>
              <a:t>Twitch: 24</a:t>
            </a:r>
          </a:p>
          <a:p>
            <a:pPr lvl="1"/>
            <a:r>
              <a:rPr lang="en-US" sz="2800" dirty="0"/>
              <a:t>YouTube: 9</a:t>
            </a:r>
          </a:p>
          <a:p>
            <a:r>
              <a:rPr lang="en-US" sz="3200" dirty="0"/>
              <a:t>Feedback form received: 0</a:t>
            </a:r>
          </a:p>
          <a:p>
            <a:r>
              <a:rPr lang="en-US" sz="3200" dirty="0"/>
              <a:t>Discussions: 0</a:t>
            </a:r>
          </a:p>
          <a:p>
            <a:endParaRPr lang="en-US" sz="32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F8657A1-AB72-418A-BA72-7BE41B58A9F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6776524"/>
              </p:ext>
            </p:extLst>
          </p:nvPr>
        </p:nvGraphicFramePr>
        <p:xfrm>
          <a:off x="6324600" y="1825625"/>
          <a:ext cx="4343400" cy="427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980D6AD-67DA-4EF2-8479-274896C4F280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F51A29-45E9-444B-B77F-D1351E42BF78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BAD2D2-19C9-4A00-9CA1-06D55F7CBD86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CFA2E5-4F7F-4898-A5E1-59ABFE8BB7DB}"/>
                </a:ext>
              </a:extLst>
            </p:cNvPr>
            <p:cNvSpPr txBox="1"/>
            <p:nvPr/>
          </p:nvSpPr>
          <p:spPr>
            <a:xfrm>
              <a:off x="533400" y="6488668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Report on the last episode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94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68B4-49E0-422C-ADDA-E3998BD7D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other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601C-2535-4945-BD57-7C4B5EC86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Stars:  3</a:t>
            </a:r>
          </a:p>
          <a:p>
            <a:pPr lvl="1"/>
            <a:r>
              <a:rPr lang="en-US" dirty="0"/>
              <a:t>Follower:  2 </a:t>
            </a:r>
            <a:endParaRPr lang="LID4096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382B9A-8110-4E73-81A3-9D3650FB8E3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6E21FA8-4DDF-4354-BA88-0FF927EE7C7E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4399C2C-0BC5-45D3-8DE1-901FED052F7E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F90250-753E-45A7-B1FF-78FC2DB56E81}"/>
                </a:ext>
              </a:extLst>
            </p:cNvPr>
            <p:cNvSpPr txBox="1"/>
            <p:nvPr/>
          </p:nvSpPr>
          <p:spPr>
            <a:xfrm>
              <a:off x="533400" y="6488668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Report on the last episode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49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8529-204C-41A6-B164-FC114464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353A-DDC5-47B8-8D4E-6607D0CC8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no feedback received </a:t>
            </a:r>
          </a:p>
          <a:p>
            <a:r>
              <a:rPr lang="en-US" dirty="0"/>
              <a:t>Changes based on introspection </a:t>
            </a: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F2DD3E-69D3-480F-A8CF-7F09259D2F84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B61A60-9B75-4127-AD8B-ADA920C8B0B5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1CC79E-DEE8-41D8-A12A-DE0A394A7AC2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BE1233-78D6-4F9B-8ACB-E8534D105E95}"/>
                </a:ext>
              </a:extLst>
            </p:cNvPr>
            <p:cNvSpPr txBox="1"/>
            <p:nvPr/>
          </p:nvSpPr>
          <p:spPr>
            <a:xfrm>
              <a:off x="533400" y="6488668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Report on the last episode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93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1566-E950-4576-9348-A18E08FA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80003-5FE3-44A1-980B-4F3AE3B6B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teaser before an episode</a:t>
            </a:r>
          </a:p>
          <a:p>
            <a:r>
              <a:rPr lang="en-US" dirty="0"/>
              <a:t>10 minutes before start a countdown with a quiz</a:t>
            </a:r>
          </a:p>
          <a:p>
            <a:r>
              <a:rPr lang="en-US" dirty="0"/>
              <a:t>Bandwidth and connection check</a:t>
            </a:r>
          </a:p>
          <a:p>
            <a:r>
              <a:rPr lang="en-US" dirty="0"/>
              <a:t>Observing of the chat </a:t>
            </a: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C5CC4A8-8C2B-4FD9-B4AA-F1E8CE061042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A46396-AF15-4CE0-8887-06710AA5F57C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71B8C2-A248-4C2C-B9A3-D3F60B3A0375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EE0FDF-1F70-486A-8D7B-73D36F4E454D}"/>
                </a:ext>
              </a:extLst>
            </p:cNvPr>
            <p:cNvSpPr txBox="1"/>
            <p:nvPr/>
          </p:nvSpPr>
          <p:spPr>
            <a:xfrm>
              <a:off x="533400" y="6488668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Report on the last episode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0299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ch Computer 16x9">
  <a:themeElements>
    <a:clrScheme name="Custom 1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8071B2"/>
      </a:accent1>
      <a:accent2>
        <a:srgbClr val="00B050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5055</TotalTime>
  <Words>555</Words>
  <Application>Microsoft Office PowerPoint</Application>
  <PresentationFormat>Widescreen</PresentationFormat>
  <Paragraphs>103</Paragraphs>
  <Slides>21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Candara</vt:lpstr>
      <vt:lpstr>Consolas</vt:lpstr>
      <vt:lpstr>Consolas (Headings)</vt:lpstr>
      <vt:lpstr>Custom Design</vt:lpstr>
      <vt:lpstr>Tech Computer 16x9</vt:lpstr>
      <vt:lpstr>Building the shell</vt:lpstr>
      <vt:lpstr>Episode’s goals: Playing a round of BlazQ</vt:lpstr>
      <vt:lpstr>Episode’s Content</vt:lpstr>
      <vt:lpstr>Learning Values</vt:lpstr>
      <vt:lpstr>Report on the last episode</vt:lpstr>
      <vt:lpstr>Statistics</vt:lpstr>
      <vt:lpstr>Statistics other</vt:lpstr>
      <vt:lpstr>Feedback</vt:lpstr>
      <vt:lpstr>What’s new?</vt:lpstr>
      <vt:lpstr>Report summery</vt:lpstr>
      <vt:lpstr>How to create a Blazor application</vt:lpstr>
      <vt:lpstr>Inspecting the skeleton of an Blazor application</vt:lpstr>
      <vt:lpstr>Building the quiz</vt:lpstr>
      <vt:lpstr>Debrief</vt:lpstr>
      <vt:lpstr>Summary</vt:lpstr>
      <vt:lpstr>Summary</vt:lpstr>
      <vt:lpstr>The session plan – I </vt:lpstr>
      <vt:lpstr>The session plan – II </vt:lpstr>
      <vt:lpstr>Next Episode</vt:lpstr>
      <vt:lpstr>Questionnaire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Alexandra Kappel</dc:creator>
  <cp:lastModifiedBy>Benjamin Kappel</cp:lastModifiedBy>
  <cp:revision>56</cp:revision>
  <dcterms:created xsi:type="dcterms:W3CDTF">2020-12-31T08:09:47Z</dcterms:created>
  <dcterms:modified xsi:type="dcterms:W3CDTF">2021-01-29T03:06:07Z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