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14" autoAdjust="0"/>
  </p:normalViewPr>
  <p:slideViewPr>
    <p:cSldViewPr>
      <p:cViewPr varScale="1">
        <p:scale>
          <a:sx n="86" d="100"/>
          <a:sy n="86" d="100"/>
        </p:scale>
        <p:origin x="552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3-4341-B997-4F72403B9BD8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Data!$C$2:$C$8</c:f>
              <c:numCache>
                <c:formatCode>General</c:formatCode>
                <c:ptCount val="7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13-4341-B997-4F72403B9BD8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13-4341-B997-4F72403B9BD8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13-4341-B997-4F72403B9BD8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13-4341-B997-4F72403B9B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Data!$A$2:$A$8</c:f>
              <c:strCache>
                <c:ptCount val="7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</c:strCache>
            </c:strRef>
          </c:cat>
          <c:val>
            <c:numRef>
              <c:f>Data!$B$2:$B$8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86-424A-B6A5-0A9DF732F5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Data!$A$2:$A$8</c:f>
              <c:strCache>
                <c:ptCount val="7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</c:strCache>
            </c:strRef>
          </c:cat>
          <c:val>
            <c:numRef>
              <c:f>Data!$C$2:$C$8</c:f>
              <c:numCache>
                <c:formatCode>General</c:formatCode>
                <c:ptCount val="7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86-424A-B6A5-0A9DF732F5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Data!$G$2:$G$8</c:f>
              <c:numCache>
                <c:formatCode>General</c:formatCode>
                <c:ptCount val="7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  <c:pt idx="4">
                  <c:v>128</c:v>
                </c:pt>
                <c:pt idx="5">
                  <c:v>135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7-4322-8B08-BEE5441173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08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03/12/2021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OPOEC0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en-AU" dirty="0"/>
              <a:t>BlazQ goes Multiplayer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increase or decrease</a:t>
            </a:r>
          </a:p>
          <a:p>
            <a:r>
              <a:rPr lang="en-US" dirty="0"/>
              <a:t>It seems like it is steady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BlazQ goes Multiplayer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Starting a game and sending inputs around a lobby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okay to reuse code</a:t>
            </a:r>
          </a:p>
          <a:p>
            <a:r>
              <a:rPr lang="en-US" dirty="0"/>
              <a:t>We haven’t change the logic</a:t>
            </a:r>
          </a:p>
          <a:p>
            <a:pPr lvl="1"/>
            <a:r>
              <a:rPr lang="en-US" dirty="0"/>
              <a:t>Instead of direct handling key inputs</a:t>
            </a:r>
          </a:p>
          <a:p>
            <a:pPr lvl="1"/>
            <a:r>
              <a:rPr lang="en-US" dirty="0"/>
              <a:t>We handling received ones</a:t>
            </a:r>
          </a:p>
          <a:p>
            <a:r>
              <a:rPr lang="en-US" dirty="0"/>
              <a:t>We can also see the limitations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is a good time to start over and focusing on the server side logic and processing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</a:t>
            </a:r>
            <a:r>
              <a:rPr lang="en-US" dirty="0" err="1"/>
              <a:t>for</a:t>
            </a:r>
            <a:r>
              <a:rPr lang="en-US" dirty="0"/>
              <a:t> being with me on this journey</a:t>
            </a:r>
          </a:p>
          <a:p>
            <a:r>
              <a:rPr lang="en-US" dirty="0"/>
              <a:t>I learned so much and I hope you too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streaming project will be more like a meetup group: talking about </a:t>
            </a:r>
            <a:r>
              <a:rPr lang="en-US" dirty="0" err="1"/>
              <a:t>Blazor</a:t>
            </a:r>
            <a:r>
              <a:rPr lang="en-US" dirty="0"/>
              <a:t> stuff, smaller dedicated topics</a:t>
            </a:r>
          </a:p>
          <a:p>
            <a:r>
              <a:rPr lang="en-US" dirty="0"/>
              <a:t>No timeline yet</a:t>
            </a:r>
          </a:p>
          <a:p>
            <a:r>
              <a:rPr lang="en-US" dirty="0"/>
              <a:t>Hope to start in May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en-US" dirty="0">
                <a:hlinkClick r:id="rId2"/>
              </a:rPr>
              <a:t>http://bit.ly/2OPOEC0</a:t>
            </a:r>
            <a:r>
              <a:rPr lang="en-US" dirty="0"/>
              <a:t> 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game from the lobby and play online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11 (+4)</a:t>
            </a:r>
          </a:p>
          <a:p>
            <a:pPr lvl="1"/>
            <a:r>
              <a:rPr lang="en-US" sz="2800" dirty="0"/>
              <a:t>YouTube: 2 (+2)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138640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5436</TotalTime>
  <Words>370</Words>
  <Application>Microsoft Office PowerPoint</Application>
  <PresentationFormat>Widescreen</PresentationFormat>
  <Paragraphs>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BlazQ goes Multiplayer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BlazQ goes Multiplayer</vt:lpstr>
      <vt:lpstr>Debrief</vt:lpstr>
      <vt:lpstr>Summary</vt:lpstr>
      <vt:lpstr>Summary</vt:lpstr>
      <vt:lpstr>It is the end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79</cp:revision>
  <dcterms:created xsi:type="dcterms:W3CDTF">2020-12-31T08:09:47Z</dcterms:created>
  <dcterms:modified xsi:type="dcterms:W3CDTF">2021-03-12T03:22:42Z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