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metrics per episode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3-48CE-B527-6C28D2D50E3C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Data!$C$2:$C$6</c:f>
              <c:numCache>
                <c:formatCode>General</c:formatCode>
                <c:ptCount val="5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3-48CE-B527-6C28D2D50E3C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3-48CE-B527-6C28D2D50E3C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13-48CE-B527-6C28D2D50E3C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13-48CE-B527-6C28D2D50E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Viewers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Data!$A$2:$A$6</c:f>
              <c:strCache>
                <c:ptCount val="5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</c:strCache>
            </c:strRef>
          </c:cat>
          <c:val>
            <c:numRef>
              <c:f>Data!$B$2:$B$6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3-4D65-ADCC-3E2809DC2E67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Data!$A$2:$A$6</c:f>
              <c:strCache>
                <c:ptCount val="5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</c:strCache>
            </c:strRef>
          </c:cat>
          <c:val>
            <c:numRef>
              <c:f>Data!$C$2:$C$6</c:f>
              <c:numCache>
                <c:formatCode>General</c:formatCode>
                <c:ptCount val="5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3-4D65-ADCC-3E2809DC2E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Data!$G$2:$G$6</c:f>
              <c:numCache>
                <c:formatCode>General</c:formatCode>
                <c:ptCount val="5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  <c:pt idx="4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A-43F8-9FAA-CDAF8CB6B5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06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02/26/2021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dLAtb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Going Live!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but steady towards the end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a countdown and getting ready for deploy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“Iteration” finished</a:t>
            </a:r>
          </a:p>
          <a:p>
            <a:pPr lvl="1"/>
            <a:r>
              <a:rPr lang="en-US" dirty="0"/>
              <a:t>BlazQ can be played everywhere</a:t>
            </a:r>
          </a:p>
          <a:p>
            <a:r>
              <a:rPr lang="en-US" dirty="0"/>
              <a:t>A </a:t>
            </a:r>
            <a:r>
              <a:rPr lang="en-US" dirty="0" err="1"/>
              <a:t>Blazor</a:t>
            </a:r>
            <a:r>
              <a:rPr lang="en-US" dirty="0"/>
              <a:t> (WASM) app is a bunch of files</a:t>
            </a:r>
          </a:p>
          <a:p>
            <a:r>
              <a:rPr lang="en-US" dirty="0"/>
              <a:t>Files can be served by a server</a:t>
            </a:r>
          </a:p>
          <a:p>
            <a:r>
              <a:rPr lang="en-US" dirty="0"/>
              <a:t>Modern Clouds provides a lot of </a:t>
            </a:r>
            <a:r>
              <a:rPr lang="en-US" dirty="0" err="1"/>
              <a:t>serivce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Sadly, the VS Code extension didn’t work (for me)</a:t>
            </a:r>
          </a:p>
          <a:p>
            <a:pPr lvl="1"/>
            <a:r>
              <a:rPr lang="en-US" dirty="0"/>
              <a:t>But hopefully in the future</a:t>
            </a:r>
          </a:p>
          <a:p>
            <a:r>
              <a:rPr lang="en-US" dirty="0"/>
              <a:t>Be excited to make it a multiplayer game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seated in the lobby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lobby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 game</a:t>
            </a:r>
          </a:p>
          <a:p>
            <a:pPr lvl="1"/>
            <a:r>
              <a:rPr lang="de-DE" dirty="0"/>
              <a:t>Save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04 Mar,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http://bit.ly/3dLAtbf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browser everywhere in the world and playing BlazQ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12 (-3)</a:t>
            </a:r>
          </a:p>
          <a:p>
            <a:pPr lvl="1"/>
            <a:r>
              <a:rPr lang="en-US" sz="2800" dirty="0"/>
              <a:t>YouTube: 2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6480229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5404</TotalTime>
  <Words>444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Going Live!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Going live</vt:lpstr>
      <vt:lpstr>Debrief</vt:lpstr>
      <vt:lpstr>Summary</vt:lpstr>
      <vt:lpstr>Summary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73</cp:revision>
  <dcterms:created xsi:type="dcterms:W3CDTF">2020-12-31T08:09:47Z</dcterms:created>
  <dcterms:modified xsi:type="dcterms:W3CDTF">2021-02-26T03:11:09Z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