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2" r:id="rId18"/>
    <p:sldId id="313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0" d="100"/>
          <a:sy n="80" d="100"/>
        </p:scale>
        <p:origin x="29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6-4FB6-9DD4-4A1E47D866B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Data!$C$2:$C$5</c:f>
              <c:numCache>
                <c:formatCode>General</c:formatCode>
                <c:ptCount val="4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26-4FB6-9DD4-4A1E47D866B0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26-4FB6-9DD4-4A1E47D866B0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26-4FB6-9DD4-4A1E47D866B0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26-4FB6-9DD4-4A1E47D866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Data!$A$2:$A$5</c:f>
              <c:strCache>
                <c:ptCount val="4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</c:strCache>
            </c:strRef>
          </c:cat>
          <c:val>
            <c:numRef>
              <c:f>Data!$B$2:$B$5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94-4C38-B950-8F1057DAE2A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Data!$A$2:$A$5</c:f>
              <c:strCache>
                <c:ptCount val="4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</c:strCache>
            </c:strRef>
          </c:cat>
          <c:val>
            <c:numRef>
              <c:f>Data!$C$2:$C$5</c:f>
              <c:numCache>
                <c:formatCode>General</c:formatCode>
                <c:ptCount val="4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94-4C38-B950-8F1057DAE2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Data!$G$2:$G$5</c:f>
              <c:numCache>
                <c:formatCode>General</c:formatCode>
                <c:ptCount val="4"/>
                <c:pt idx="0">
                  <c:v>33</c:v>
                </c:pt>
                <c:pt idx="1">
                  <c:v>87</c:v>
                </c:pt>
                <c:pt idx="2">
                  <c:v>98</c:v>
                </c:pt>
                <c:pt idx="3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3-498E-8F6F-14C5282B42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05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02/19/2021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3ucZFNG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 fontScale="90000"/>
          </a:bodyPr>
          <a:lstStyle/>
          <a:p>
            <a:r>
              <a:rPr lang="en-AU" dirty="0"/>
              <a:t>Uprising of the Jokers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1233-78D6-4F9B-8ACB-E8534D105E95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9AD1-357A-4F2C-9C0E-EAA18D4A7087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71828-9A72-4B68-AC81-49949CFD38AA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still a lot of fun doing it and we have same new followers</a:t>
            </a:r>
          </a:p>
          <a:p>
            <a:pPr lvl="1"/>
            <a:r>
              <a:rPr lang="en-US" dirty="0"/>
              <a:t>Still better than expected 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E2AF-8D46-43ED-BBC0-2F26D92A6E72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F78E-7AAD-4112-BE64-D32D5DE878FA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AF7C-EFD3-4B21-9D64-E486D01E7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and Jokers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Changing the Game mechanics to spice it up a bit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session and more features</a:t>
            </a:r>
          </a:p>
          <a:p>
            <a:r>
              <a:rPr lang="en-US" dirty="0"/>
              <a:t>With each iteration we changing the code (also existing one) frequently</a:t>
            </a:r>
          </a:p>
          <a:p>
            <a:r>
              <a:rPr lang="en-US" dirty="0"/>
              <a:t>“Good code” is created overtime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okay (maybe even preferred) to go tiny steps</a:t>
            </a:r>
          </a:p>
          <a:p>
            <a:pPr lvl="1"/>
            <a:r>
              <a:rPr lang="en-US" dirty="0"/>
              <a:t>Easier to spot mistakes and correct them</a:t>
            </a:r>
          </a:p>
          <a:p>
            <a:r>
              <a:rPr lang="en-US" dirty="0"/>
              <a:t>Coding is fun</a:t>
            </a:r>
          </a:p>
          <a:p>
            <a:pPr lvl="1"/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application,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live</a:t>
            </a:r>
          </a:p>
          <a:p>
            <a:pPr lvl="1"/>
            <a:r>
              <a:rPr lang="de-DE" dirty="0" err="1"/>
              <a:t>Finishing</a:t>
            </a:r>
            <a:r>
              <a:rPr lang="de-DE" dirty="0"/>
              <a:t> </a:t>
            </a:r>
            <a:r>
              <a:rPr lang="de-DE" dirty="0" err="1"/>
              <a:t>touches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Deploy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Episode at Thu, 25 Feb,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http://bit.ly/3ucZFNG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BlazQ with Friends</a:t>
            </a:r>
          </a:p>
        </p:txBody>
      </p:sp>
      <p:pic>
        <p:nvPicPr>
          <p:cNvPr id="4" name="2021-02-17 16-05-46">
            <a:hlinkClick r:id="" action="ppaction://media"/>
            <a:extLst>
              <a:ext uri="{FF2B5EF4-FFF2-40B4-BE49-F238E27FC236}">
                <a16:creationId xmlns:a16="http://schemas.microsoft.com/office/drawing/2014/main" id="{4748A62F-EBD0-4D26-80E1-9D3E7D60871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01875" y="1828800"/>
            <a:ext cx="7586663" cy="4267200"/>
          </a:xfrm>
        </p:spPr>
      </p:pic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5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2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15 (+4)</a:t>
            </a:r>
          </a:p>
          <a:p>
            <a:pPr lvl="1"/>
            <a:r>
              <a:rPr lang="en-US" sz="2800" dirty="0"/>
              <a:t>YouTube: 1 (+1)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8756447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3FBFF-20FD-44F0-AC91-E8772AE591B4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5CE2-079F-4912-A79E-CBDC4809D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CA33F-425B-4686-92DE-EDF708B1D50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467057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D16A4-C104-4B3E-99F1-07A3E4A7317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7A9A-C819-4148-8576-C0CF81C04EBE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02C0-A2E9-4064-81E3-327595F2EFED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81570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DD1AE-8429-4547-A1E8-78A52A6354BE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FE40-5D59-48C9-BBDC-6FF524B506F9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E41D8-54DA-428D-B9FF-85F1BB4E1C89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63497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5368</TotalTime>
  <Words>449</Words>
  <Application>Microsoft Office PowerPoint</Application>
  <PresentationFormat>Widescreen</PresentationFormat>
  <Paragraphs>84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Uprising of the Jokers</vt:lpstr>
      <vt:lpstr>Episode’s goals: Playing BlazQ with Friends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Points and Jokers</vt:lpstr>
      <vt:lpstr>Debrief</vt:lpstr>
      <vt:lpstr>Summary</vt:lpstr>
      <vt:lpstr>Summary</vt:lpstr>
      <vt:lpstr>The session plan – I 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68</cp:revision>
  <dcterms:created xsi:type="dcterms:W3CDTF">2020-12-31T08:09:47Z</dcterms:created>
  <dcterms:modified xsi:type="dcterms:W3CDTF">2021-02-19T06:05:09Z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