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307" r:id="rId4"/>
    <p:sldId id="278" r:id="rId5"/>
    <p:sldId id="281" r:id="rId6"/>
    <p:sldId id="277" r:id="rId7"/>
    <p:sldId id="314" r:id="rId8"/>
    <p:sldId id="317" r:id="rId9"/>
    <p:sldId id="316" r:id="rId10"/>
    <p:sldId id="315" r:id="rId11"/>
    <p:sldId id="318" r:id="rId12"/>
    <p:sldId id="319" r:id="rId13"/>
    <p:sldId id="288" r:id="rId14"/>
    <p:sldId id="320" r:id="rId15"/>
    <p:sldId id="301" r:id="rId16"/>
    <p:sldId id="302" r:id="rId17"/>
    <p:sldId id="306" r:id="rId18"/>
    <p:sldId id="312" r:id="rId19"/>
    <p:sldId id="313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02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01/29/2021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7fTNmCXLbyUoPt9Z7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Building the shell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time to build a community</a:t>
            </a:r>
          </a:p>
          <a:p>
            <a:r>
              <a:rPr lang="en-US" dirty="0"/>
              <a:t>It might be a slow start but that doesn’t project the end</a:t>
            </a:r>
          </a:p>
          <a:p>
            <a:r>
              <a:rPr lang="en-US" dirty="0"/>
              <a:t>I keep the faith and stay motivated and hoping for the best</a:t>
            </a:r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5D4425-8EBF-47A4-8FB8-C248D4F4630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94F3DD-844B-4C19-B892-BF47A04E4B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84884-7FA9-4EC2-B94D-D91D5FF264EB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22E2AF-8D46-43ED-BBC0-2F26D92A6E72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dotnet new is your friend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skeleton of an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Program, Host, Imports, Layouts and Components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26522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quiz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start building the quiz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0763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built the very first version of the quiz. Yeah!</a:t>
            </a:r>
          </a:p>
          <a:p>
            <a:r>
              <a:rPr lang="en-US" dirty="0"/>
              <a:t>We know how we can individualize (other questions, avatars etc.) the quiz</a:t>
            </a:r>
          </a:p>
          <a:p>
            <a:r>
              <a:rPr lang="en-US" dirty="0"/>
              <a:t>We created our first class and implemented their logic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seen many of the moving parts of a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  <a:p>
            <a:r>
              <a:rPr lang="en-US" dirty="0"/>
              <a:t>We used input from a user and executed an action when a button was clicked</a:t>
            </a:r>
          </a:p>
          <a:p>
            <a:r>
              <a:rPr lang="en-US" dirty="0"/>
              <a:t>We implemented multiple pages and navigated between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Prettifying BlazQ</a:t>
            </a:r>
          </a:p>
          <a:p>
            <a:pPr lvl="1"/>
            <a:r>
              <a:rPr lang="en-US" sz="2800" dirty="0"/>
              <a:t>Implementing the design</a:t>
            </a:r>
          </a:p>
          <a:p>
            <a:r>
              <a:rPr lang="en-US" sz="3200" dirty="0"/>
              <a:t>Coach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application,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Prettifying BlazQ</a:t>
            </a:r>
          </a:p>
          <a:p>
            <a:pPr lvl="1"/>
            <a:r>
              <a:rPr lang="en-US" dirty="0"/>
              <a:t>Deeper</a:t>
            </a:r>
            <a:r>
              <a:rPr lang="de-DE" dirty="0"/>
              <a:t> </a:t>
            </a:r>
            <a:r>
              <a:rPr lang="en-US" dirty="0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HTML, CSS and Bootstrap</a:t>
            </a:r>
          </a:p>
          <a:p>
            <a:pPr lvl="1"/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lifecycle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04 Feb,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a round of BlazQ</a:t>
            </a:r>
          </a:p>
        </p:txBody>
      </p:sp>
      <p:pic>
        <p:nvPicPr>
          <p:cNvPr id="5" name="2021-01-27 14-36-13">
            <a:hlinkClick r:id="" action="ppaction://media"/>
            <a:extLst>
              <a:ext uri="{FF2B5EF4-FFF2-40B4-BE49-F238E27FC236}">
                <a16:creationId xmlns:a16="http://schemas.microsoft.com/office/drawing/2014/main" id="{198D73EA-1208-48B9-95F8-A91823ED1B6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875" y="1828800"/>
            <a:ext cx="7586663" cy="4267200"/>
          </a:xfrm>
        </p:spPr>
      </p:pic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https://forms.gle/7fTNmCXLbyUoPt9Z7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How to create a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  <a:p>
            <a:r>
              <a:rPr lang="en-US" dirty="0"/>
              <a:t>Inspecting the skeleton of an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  <a:p>
            <a:r>
              <a:rPr lang="en-US" dirty="0"/>
              <a:t>Building the quiz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1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19</a:t>
            </a:r>
          </a:p>
          <a:p>
            <a:pPr lvl="1"/>
            <a:r>
              <a:rPr lang="en-US" sz="2800" dirty="0"/>
              <a:t>YouTube: 1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5458553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68B4-49E0-422C-ADDA-E3998BD7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other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601C-2535-4945-BD57-7C4B5EC8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Stars:  3</a:t>
            </a:r>
          </a:p>
          <a:p>
            <a:pPr lvl="1"/>
            <a:r>
              <a:rPr lang="en-US" dirty="0"/>
              <a:t>Follower:  2 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82B9A-8110-4E73-81A3-9D3650FB8E3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E21FA8-4DDF-4354-BA88-0FF927EE7C7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399C2C-0BC5-45D3-8DE1-901FED052F7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F90250-753E-45A7-B1FF-78FC2DB56E81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9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r>
              <a:rPr lang="en-US" dirty="0"/>
              <a:t>Changes based on introspection 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F2DD3E-69D3-480F-A8CF-7F09259D2F8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B61A60-9B75-4127-AD8B-ADA920C8B0B5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1CC79E-DEE8-41D8-A12A-DE0A394A7AC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BE1233-78D6-4F9B-8ACB-E8534D105E95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1566-E950-4576-9348-A18E08FA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0003-5FE3-44A1-980B-4F3AE3B6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teaser before an episode</a:t>
            </a:r>
          </a:p>
          <a:p>
            <a:r>
              <a:rPr lang="en-US" dirty="0"/>
              <a:t>10 minutes before start a countdown with a quiz</a:t>
            </a:r>
          </a:p>
          <a:p>
            <a:r>
              <a:rPr lang="en-US" dirty="0"/>
              <a:t>Bandwidth and connection check</a:t>
            </a:r>
          </a:p>
          <a:p>
            <a:r>
              <a:rPr lang="en-US" dirty="0"/>
              <a:t>Observing of the chat 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CC4A8-8C2B-4FD9-B4AA-F1E8CE061042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A46396-AF15-4CE0-8887-06710AA5F57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71B8C2-A248-4C2C-B9A3-D3F60B3A0375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EE0FDF-1F70-486A-8D7B-73D36F4E454D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299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5078</TotalTime>
  <Words>553</Words>
  <Application>Microsoft Office PowerPoint</Application>
  <PresentationFormat>Widescreen</PresentationFormat>
  <Paragraphs>103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Building the shell</vt:lpstr>
      <vt:lpstr>Episode’s goals: Playing a round of BlazQ</vt:lpstr>
      <vt:lpstr>Episode’s Content</vt:lpstr>
      <vt:lpstr>Learning Values</vt:lpstr>
      <vt:lpstr>Report on the last episode</vt:lpstr>
      <vt:lpstr>Statistics</vt:lpstr>
      <vt:lpstr>Statistics other</vt:lpstr>
      <vt:lpstr>Feedback</vt:lpstr>
      <vt:lpstr>What’s new?</vt:lpstr>
      <vt:lpstr>Report summery</vt:lpstr>
      <vt:lpstr>How to create a Blazor application</vt:lpstr>
      <vt:lpstr>Inspecting the skeleton of an Blazor application</vt:lpstr>
      <vt:lpstr>Building the quiz</vt:lpstr>
      <vt:lpstr>Debrief</vt:lpstr>
      <vt:lpstr>Summary</vt:lpstr>
      <vt:lpstr>Summary</vt:lpstr>
      <vt:lpstr>The session plan – I 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53</cp:revision>
  <dcterms:created xsi:type="dcterms:W3CDTF">2020-12-31T08:09:47Z</dcterms:created>
  <dcterms:modified xsi:type="dcterms:W3CDTF">2021-01-28T19:04:23Z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