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2" r:id="rId18"/>
    <p:sldId id="313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7-42B4-BC6A-79E3A8E6E705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Data!$C$2:$C$3</c:f>
              <c:numCache>
                <c:formatCode>General</c:formatCode>
                <c:ptCount val="2"/>
                <c:pt idx="0">
                  <c:v>33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7-42B4-BC6A-79E3A8E6E705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7-42B4-BC6A-79E3A8E6E705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17-42B4-BC6A-79E3A8E6E705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17-42B4-BC6A-79E3A8E6E7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4-43CF-9021-E15D62F70808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Data!$A$2:$A$3</c:f>
              <c:strCache>
                <c:ptCount val="2"/>
                <c:pt idx="0">
                  <c:v>EP 01</c:v>
                </c:pt>
                <c:pt idx="1">
                  <c:v>EP 02</c:v>
                </c:pt>
              </c:strCache>
            </c:strRef>
          </c:cat>
          <c:val>
            <c:numRef>
              <c:f>Data!$C$2:$C$3</c:f>
              <c:numCache>
                <c:formatCode>General</c:formatCode>
                <c:ptCount val="2"/>
                <c:pt idx="0">
                  <c:v>33</c:v>
                </c:pt>
                <c:pt idx="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54-43CF-9021-E15D62F708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Data!$G$2:$G$3</c:f>
              <c:numCache>
                <c:formatCode>General</c:formatCode>
                <c:ptCount val="2"/>
                <c:pt idx="0">
                  <c:v>33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2-4816-99B4-37678359AB6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02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rl9t63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Building the shell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r>
              <a:rPr lang="en-US" dirty="0"/>
              <a:t>No changes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2DD3E-69D3-480F-A8CF-7F09259D2F8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B61A60-9B75-4127-AD8B-ADA920C8B0B5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1CC79E-DEE8-41D8-A12A-DE0A394A7AC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E1233-78D6-4F9B-8ACB-E8534D105E95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time to build a community</a:t>
            </a:r>
          </a:p>
          <a:p>
            <a:r>
              <a:rPr lang="en-US" dirty="0"/>
              <a:t>But we have increased viewers</a:t>
            </a:r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D4425-8EBF-47A4-8FB8-C248D4F4630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4F3DD-844B-4C19-B892-BF47A04E4B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4884-7FA9-4EC2-B94D-D91D5FF264E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22E2AF-8D46-43ED-BBC0-2F26D92A6E72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pretty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Bootstrap and Responsive Web Design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looks good!</a:t>
            </a:r>
          </a:p>
          <a:p>
            <a:r>
              <a:rPr lang="en-US" dirty="0"/>
              <a:t>We know what responsive web design is</a:t>
            </a:r>
          </a:p>
          <a:p>
            <a:r>
              <a:rPr lang="en-US" dirty="0"/>
              <a:t>Components are great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Less code more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can be tricky</a:t>
            </a:r>
          </a:p>
          <a:p>
            <a:r>
              <a:rPr lang="en-US" dirty="0"/>
              <a:t>A good design and useability is a lot of work</a:t>
            </a:r>
          </a:p>
          <a:p>
            <a:r>
              <a:rPr lang="en-US" dirty="0"/>
              <a:t>Not necessarily the skillset of a software dev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Couch Coop</a:t>
            </a:r>
          </a:p>
          <a:p>
            <a:pPr lvl="1"/>
            <a:r>
              <a:rPr lang="de-DE" dirty="0" err="1"/>
              <a:t>Acting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keyboard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player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r>
              <a:rPr lang="de-DE" dirty="0"/>
              <a:t>Episode at Thu, 11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http://bit.ly/3rl9t63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a round of BlazQ</a:t>
            </a:r>
          </a:p>
        </p:txBody>
      </p:sp>
      <p:pic>
        <p:nvPicPr>
          <p:cNvPr id="4" name="2021-02-04 18-15-51">
            <a:hlinkClick r:id="" action="ppaction://media"/>
            <a:extLst>
              <a:ext uri="{FF2B5EF4-FFF2-40B4-BE49-F238E27FC236}">
                <a16:creationId xmlns:a16="http://schemas.microsoft.com/office/drawing/2014/main" id="{16121144-B21F-40D6-81F3-96250B1487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24</a:t>
            </a:r>
          </a:p>
          <a:p>
            <a:pPr lvl="1"/>
            <a:r>
              <a:rPr lang="en-US" sz="2800" dirty="0"/>
              <a:t>YouTube: 9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677652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6580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5221</TotalTime>
  <Words>429</Words>
  <Application>Microsoft Office PowerPoint</Application>
  <PresentationFormat>Widescreen</PresentationFormat>
  <Paragraphs>88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Building the shell</vt:lpstr>
      <vt:lpstr>Episode’s goals: Playing a round of BlazQ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Making it pretty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61</cp:revision>
  <dcterms:created xsi:type="dcterms:W3CDTF">2020-12-31T08:09:47Z</dcterms:created>
  <dcterms:modified xsi:type="dcterms:W3CDTF">2021-02-04T16:17:08Z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