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0"/>
  </p:notesMasterIdLst>
  <p:handoutMasterIdLst>
    <p:handoutMasterId r:id="rId41"/>
  </p:handoutMasterIdLst>
  <p:sldIdLst>
    <p:sldId id="256" r:id="rId3"/>
    <p:sldId id="307" r:id="rId4"/>
    <p:sldId id="278" r:id="rId5"/>
    <p:sldId id="277" r:id="rId6"/>
    <p:sldId id="279" r:id="rId7"/>
    <p:sldId id="308" r:id="rId8"/>
    <p:sldId id="265" r:id="rId9"/>
    <p:sldId id="280" r:id="rId10"/>
    <p:sldId id="310" r:id="rId11"/>
    <p:sldId id="309" r:id="rId12"/>
    <p:sldId id="311" r:id="rId13"/>
    <p:sldId id="281" r:id="rId14"/>
    <p:sldId id="276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5" r:id="rId25"/>
    <p:sldId id="292" r:id="rId26"/>
    <p:sldId id="293" r:id="rId27"/>
    <p:sldId id="294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306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5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DEE25F-60F4-47C6-BE9D-2300E5107A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0887"/>
            <a:ext cx="2362200" cy="2807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01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95A8-B10B-4FF3-9A86-A0390423FA52}"/>
              </a:ext>
            </a:extLst>
          </p:cNvPr>
          <p:cNvGrpSpPr/>
          <p:nvPr userDrawn="1"/>
        </p:nvGrpSpPr>
        <p:grpSpPr>
          <a:xfrm>
            <a:off x="3048000" y="22702"/>
            <a:ext cx="9525000" cy="463471"/>
            <a:chOff x="3048000" y="22702"/>
            <a:chExt cx="9525000" cy="4634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39F09C-B650-496B-BFF7-8E57942F1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469882" y="22702"/>
              <a:ext cx="454918" cy="457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E3FC9-1221-4AD6-BAE4-6CF9780E1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0" y="28973"/>
              <a:ext cx="453571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5E661-4B6D-4BA0-99E4-21C65425A8CA}"/>
                </a:ext>
              </a:extLst>
            </p:cNvPr>
            <p:cNvSpPr txBox="1"/>
            <p:nvPr userDrawn="1"/>
          </p:nvSpPr>
          <p:spPr>
            <a:xfrm>
              <a:off x="3653971" y="43339"/>
              <a:ext cx="342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0114E5-C211-47FA-BB67-7057307519AA}"/>
                </a:ext>
              </a:extLst>
            </p:cNvPr>
            <p:cNvSpPr txBox="1"/>
            <p:nvPr userDrawn="1"/>
          </p:nvSpPr>
          <p:spPr>
            <a:xfrm>
              <a:off x="7924800" y="72907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-the-benno/Blaz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-dotnettools.cshar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rGMnVTnmcU&amp;t=246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/>
          <a:lstStyle/>
          <a:p>
            <a:r>
              <a:rPr lang="en-AU" dirty="0"/>
              <a:t>Move it!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from scratch (in the next episode)</a:t>
            </a:r>
          </a:p>
          <a:p>
            <a:pPr lvl="0"/>
            <a:r>
              <a:rPr lang="en-US" dirty="0"/>
              <a:t>I’ve planned 12 episodes so far</a:t>
            </a:r>
          </a:p>
          <a:p>
            <a:pPr lvl="0"/>
            <a:r>
              <a:rPr lang="en-US" dirty="0"/>
              <a:t>We are working slowly but steady towards understanding basic concepts of software 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9EBBAE-E619-4376-AE3F-0CB2F2853C9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E1CC5-399F-4173-8609-8FECFB13F5D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B33AFB-E747-4914-9FDA-082EA5B3694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CE94DE-70DE-4B2D-83C5-0FBE55C4174D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B9D-F7F3-474B-A2EE-7C889EB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techniques will be covered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D04B8-BD9A-4496-8EAF-B71711D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(HTML and CSS)</a:t>
            </a:r>
          </a:p>
          <a:p>
            <a:r>
              <a:rPr lang="en-US" dirty="0"/>
              <a:t>C# and Object orientated programming (OOP)</a:t>
            </a:r>
          </a:p>
          <a:p>
            <a:r>
              <a:rPr lang="en-US" dirty="0"/>
              <a:t>Client Server und HTTP REST API</a:t>
            </a:r>
          </a:p>
          <a:p>
            <a:r>
              <a:rPr lang="en-US" dirty="0"/>
              <a:t>Persistent Data (Database, Storage)</a:t>
            </a:r>
          </a:p>
          <a:p>
            <a:r>
              <a:rPr lang="en-US" dirty="0"/>
              <a:t>Bidirectional Communication (WebSocket)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95804A-66EF-43C6-AC7A-6F8AD99F2F31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25CF2-516A-4218-AACC-36F8679715B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AE36D-3D55-4FA3-988D-A8095A08980B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DD71-F4D8-4A94-8403-0B1BA0A1734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4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dump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I’m not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12EA8-DBA6-4590-9588-A10371A5C47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F8AFF-7575-4FC4-B4B3-85987C25D5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32FCE7-DEFB-4002-880C-93EE1E97EDE2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AC672-0B00-4C8B-AD10-28FDA62511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 strongly recommend to focus on understanding during listening</a:t>
            </a:r>
          </a:p>
          <a:p>
            <a:pPr lvl="0"/>
            <a:r>
              <a:rPr lang="en-US" dirty="0"/>
              <a:t>Practice by yourself a time convenient for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GitHub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material for each episode is provided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Illustration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https://github.com/just-the-benno/BlazQ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143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GitHub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8582-6084-4C9C-95E9-769BB03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Heading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and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828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Starting with the next episode, at the beginning there will be a block where you can ask questions</a:t>
            </a:r>
          </a:p>
          <a:p>
            <a:pPr lvl="0"/>
            <a:r>
              <a:rPr lang="en-US" dirty="0"/>
              <a:t>Besides, you can start discussion on </a:t>
            </a:r>
            <a:r>
              <a:rPr lang="en-US" dirty="0" err="1"/>
              <a:t>Github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b="1" dirty="0"/>
              <a:t>Learning Mode -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[Show how to start a discussions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9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Episode’s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Move </a:t>
            </a:r>
            <a:r>
              <a:rPr lang="en-US" dirty="0" err="1"/>
              <a:t>Blazorly</a:t>
            </a:r>
            <a:r>
              <a:rPr lang="en-US" dirty="0"/>
              <a:t> around the screen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47253-B90D-43A3-9192-EEB7F9F9E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9906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42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the development environment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52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</a:t>
            </a:r>
            <a:r>
              <a:rPr lang="en-US" b="1" dirty="0"/>
              <a:t> </a:t>
            </a:r>
            <a:r>
              <a:rPr lang="en-US" dirty="0"/>
              <a:t>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Move </a:t>
            </a:r>
            <a:r>
              <a:rPr lang="en-US" dirty="0" err="1"/>
              <a:t>Blazorly</a:t>
            </a:r>
            <a:r>
              <a:rPr lang="en-US" dirty="0"/>
              <a:t> around the screen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 Things are needed</a:t>
            </a:r>
          </a:p>
          <a:p>
            <a:pPr lvl="0"/>
            <a:r>
              <a:rPr lang="en-US" dirty="0"/>
              <a:t>.NET 5 SDK</a:t>
            </a:r>
          </a:p>
          <a:p>
            <a:pPr lvl="0"/>
            <a:r>
              <a:rPr lang="en-US" dirty="0"/>
              <a:t>Git </a:t>
            </a:r>
          </a:p>
          <a:p>
            <a:pPr lvl="0"/>
            <a:r>
              <a:rPr lang="en-US" dirty="0"/>
              <a:t>VS Code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Runs on Windows, MacOS and Linux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A6B04-29E5-4DE4-A581-1F25FDC346CE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E32A7E-60D9-4728-B73C-652AA397DE41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AF97B4-5DB7-4C7D-9DDD-CD7A545676AE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E7F918-127A-4907-A220-B9A02895E60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Github</a:t>
            </a:r>
            <a:r>
              <a:rPr lang="en-US" dirty="0"/>
              <a:t> repo, there is a document with a step by step guide for Windows</a:t>
            </a:r>
          </a:p>
          <a:p>
            <a:pPr lvl="0"/>
            <a:r>
              <a:rPr lang="en-US" dirty="0"/>
              <a:t>Links for setup for MacOS and Linux are provided</a:t>
            </a:r>
          </a:p>
          <a:p>
            <a:pPr lvl="0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8D1B-B975-4E1E-A354-A3118F87BBB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40D8E8-39E4-48C6-A9B4-2691B996F62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061428-E78F-4A28-A04B-5EE1E7A2FDFC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8851-F7EA-49BB-9402-FDE341BF85BE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3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59A-199C-4CDC-95B3-ED0E4CA2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14D-399D-4C81-9703-DA21BF0E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de-DE" dirty="0"/>
              <a:t>Show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Installing</a:t>
            </a:r>
            <a:r>
              <a:rPr lang="de-DE" dirty="0"/>
              <a:t> on Windows]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4306C-D028-47D9-AA17-63900A66C43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43562-03A3-402D-BDC0-E882D667C8C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249EF4-43F7-4FEF-95C5-10CFAF7826F8}"/>
                </a:ext>
              </a:extLst>
            </p:cNvPr>
            <p:cNvSpPr/>
            <p:nvPr/>
          </p:nvSpPr>
          <p:spPr>
            <a:xfrm>
              <a:off x="7086600" y="6477000"/>
              <a:ext cx="26670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986679-3A69-4285-99D1-6D460F703595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Preparation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37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A1AA-6E8F-453E-8EA9-16E9790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Plugins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336A-F3A2-476A-8671-CE95DABD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plugin for </a:t>
            </a:r>
            <a:r>
              <a:rPr lang="en-US" dirty="0" err="1"/>
              <a:t>vscode</a:t>
            </a:r>
            <a:r>
              <a:rPr lang="en-US" dirty="0"/>
              <a:t> is needed</a:t>
            </a:r>
          </a:p>
          <a:p>
            <a:r>
              <a:rPr lang="en-US" dirty="0"/>
              <a:t>C# (</a:t>
            </a:r>
            <a:r>
              <a:rPr lang="en-US" dirty="0">
                <a:hlinkClick r:id="rId2"/>
              </a:rPr>
              <a:t>https://marketplace.visualstudio.com/items?itemName=ms-dotnettools.csharp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66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984-BD4B-4C4B-946F-822632B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1E6C-19A3-43B6-8876-F332A8F1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program a simple animation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6575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D8F6B-190F-45DF-BC2A-FB6720E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source code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77035-19B7-4B10-827B-3AA27EC9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and copy the repo URL</a:t>
            </a:r>
          </a:p>
          <a:p>
            <a:r>
              <a:rPr lang="en-US" dirty="0"/>
              <a:t>Go into a directory of your choice and open a terminal</a:t>
            </a:r>
          </a:p>
          <a:p>
            <a:r>
              <a:rPr lang="en-US" dirty="0"/>
              <a:t>type: git clone &lt;Paste URL&gt;</a:t>
            </a:r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BC862-E252-492A-A52D-BAE231C73AB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BD8ABA-54E0-42C7-8360-6525D96A585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12AAEC-01D5-4026-A027-FD6C34A649C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62998-7599-4329-A32A-2F7A7FBD2894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78FA-F086-4803-BE0B-DFD1982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VS code</a:t>
            </a:r>
          </a:p>
          <a:p>
            <a:r>
              <a:rPr lang="en-US" dirty="0"/>
              <a:t>Open the directory “</a:t>
            </a:r>
            <a:r>
              <a:rPr lang="da-DK" dirty="0"/>
              <a:t>episode1/BlazQ.Episode1/BlazQ.Episode1”</a:t>
            </a:r>
          </a:p>
          <a:p>
            <a:r>
              <a:rPr lang="da-DK" dirty="0"/>
              <a:t>Start the debugging process</a:t>
            </a:r>
            <a:endParaRPr lang="LID4096" dirty="0"/>
          </a:p>
          <a:p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3876-F99E-44BE-AE47-966D957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Starting point: Say hello to </a:t>
            </a:r>
            <a:r>
              <a:rPr lang="en-US" dirty="0" err="1"/>
              <a:t>Blazorly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8B74FD-428F-47B8-929D-CC4CB01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1" y="1828800"/>
            <a:ext cx="8688418" cy="426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B71238-24F5-40FE-BA87-D81A8C8E12BA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0D06EB-2A01-4DB9-8876-DB823B06671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D182B-C2DE-4B6D-9273-EFF80459BF1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25794-78E0-457B-9925-5ACD31213290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80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first</a:t>
            </a:r>
            <a:r>
              <a:rPr lang="en-US" sz="3200" dirty="0"/>
              <a:t> task: Move from left to right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7A47-40D7-471E-B53A-3CF18A3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1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934-8F98-4773-9A85-251C449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multiple animations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4A5-AD42-42A3-8D03-902BA686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stop multiple animations?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11BB6D-BEEE-4FC5-8DCC-9F2B2D17EE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F69CC-B9F4-44AD-9083-B12050FB548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1C69CE-08AE-4E6D-9378-2C35BFDB9846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2EB1D-9ED3-4436-BE9D-4169966313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5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Preparation</a:t>
            </a:r>
          </a:p>
          <a:p>
            <a:r>
              <a:rPr lang="en-US" dirty="0"/>
              <a:t>Let </a:t>
            </a:r>
            <a:r>
              <a:rPr lang="en-US" dirty="0" err="1"/>
              <a:t>Blazorly</a:t>
            </a:r>
            <a:r>
              <a:rPr lang="en-US" dirty="0"/>
              <a:t> move</a:t>
            </a:r>
          </a:p>
          <a:p>
            <a:r>
              <a:rPr lang="en-US" dirty="0"/>
              <a:t>Debrief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9C7-3155-4EC5-B4BD-79E88C7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2800" dirty="0"/>
              <a:t>third</a:t>
            </a:r>
            <a:r>
              <a:rPr lang="en-US" sz="3200" dirty="0"/>
              <a:t> task: Move from up to down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F2329-FACD-4784-82E9-F75A23B4925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D8793-8939-47BD-813A-F0C951BBDCA7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2B9031-ED35-4A08-B304-B1636D682CC2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C5501-FEFF-45F8-838C-C94E77291DD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E8BD-271C-4893-B99E-904B70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93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62E0-2F39-4AF5-8760-4664DA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generalize it? Going for paths!</a:t>
            </a:r>
            <a:endParaRPr lang="LID4096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0240E-4970-4378-A6A4-FC1E8577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862908"/>
            <a:ext cx="6790008" cy="4198984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D68859-9BB0-4931-8891-7252F4666583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05787-4D3A-48D5-9498-0B9D7186A8F2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68CF85-7B1B-4000-B80E-6F41A97675EA}"/>
                </a:ext>
              </a:extLst>
            </p:cNvPr>
            <p:cNvSpPr/>
            <p:nvPr/>
          </p:nvSpPr>
          <p:spPr>
            <a:xfrm>
              <a:off x="7086600" y="6477000"/>
              <a:ext cx="3962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DCFA08-8123-44A8-981E-6E9E13A43BF3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III: </a:t>
              </a:r>
              <a:r>
                <a:rPr lang="en-US" b="1" dirty="0" err="1">
                  <a:solidFill>
                    <a:schemeClr val="bg1"/>
                  </a:solidFill>
                  <a:latin typeface="Consolas (Headings)"/>
                </a:rPr>
                <a:t>Blazorly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71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Setting up the environment</a:t>
            </a:r>
          </a:p>
          <a:p>
            <a:pPr lvl="0"/>
            <a:r>
              <a:rPr lang="en-US" dirty="0"/>
              <a:t>Animated the quizmaster</a:t>
            </a:r>
          </a:p>
          <a:p>
            <a:pPr lvl="0"/>
            <a:r>
              <a:rPr lang="en-US" dirty="0"/>
              <a:t>Introduction to variables, methods and control structures</a:t>
            </a:r>
          </a:p>
          <a:p>
            <a:pPr lvl="0"/>
            <a:r>
              <a:rPr lang="en-US" dirty="0"/>
              <a:t>Understand that each program consists of control structures and data</a:t>
            </a:r>
          </a:p>
          <a:p>
            <a:pPr lvl="0"/>
            <a:r>
              <a:rPr lang="en-US" dirty="0"/>
              <a:t>The concept of generalization to solve more than one specific problem</a:t>
            </a:r>
          </a:p>
          <a:p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episode was a quick and very brief walkthrough</a:t>
            </a:r>
          </a:p>
          <a:p>
            <a:r>
              <a:rPr lang="en-US" dirty="0"/>
              <a:t>The understanding will come along the path</a:t>
            </a:r>
          </a:p>
          <a:p>
            <a:r>
              <a:rPr lang="en-US" dirty="0"/>
              <a:t>This episode was about to accomplish (the movement of </a:t>
            </a:r>
            <a:r>
              <a:rPr lang="en-US" dirty="0" err="1"/>
              <a:t>Blazorly</a:t>
            </a:r>
            <a:r>
              <a:rPr lang="en-US" dirty="0"/>
              <a:t>) to feel good for the next session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shell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BlazQ</a:t>
            </a:r>
            <a:endParaRPr lang="de-DE" dirty="0"/>
          </a:p>
          <a:p>
            <a:pPr lvl="1"/>
            <a:r>
              <a:rPr lang="de-DE" dirty="0"/>
              <a:t>Quiz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player</a:t>
            </a:r>
            <a:endParaRPr lang="de-DE" dirty="0"/>
          </a:p>
          <a:p>
            <a:pPr lvl="1"/>
            <a:r>
              <a:rPr lang="de-DE" dirty="0"/>
              <a:t>Look okay but not </a:t>
            </a:r>
            <a:r>
              <a:rPr lang="de-DE" dirty="0" err="1"/>
              <a:t>great</a:t>
            </a:r>
            <a:endParaRPr lang="de-DE" dirty="0"/>
          </a:p>
          <a:p>
            <a:r>
              <a:rPr lang="de-DE" dirty="0"/>
              <a:t>Episode at &lt;</a:t>
            </a:r>
            <a:r>
              <a:rPr lang="de-DE" dirty="0" err="1"/>
              <a:t>insert</a:t>
            </a:r>
            <a:r>
              <a:rPr lang="de-DE" dirty="0"/>
              <a:t> time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  <a:p>
            <a:r>
              <a:rPr lang="de-DE" dirty="0"/>
              <a:t>Link: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IV: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BlazQ</a:t>
            </a:r>
            <a:r>
              <a:rPr lang="en-AU" dirty="0"/>
              <a:t> and how does it help to learn software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1A76-D02D-4236-BF51-E2C2314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7A21-C832-4047-99E2-987D4334E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Ben(</a:t>
            </a:r>
            <a:r>
              <a:rPr lang="en-US" dirty="0" err="1"/>
              <a:t>jamin</a:t>
            </a:r>
            <a:r>
              <a:rPr lang="en-US" dirty="0"/>
              <a:t>)</a:t>
            </a:r>
          </a:p>
          <a:p>
            <a:r>
              <a:rPr lang="en-US" dirty="0"/>
              <a:t>30 years old</a:t>
            </a:r>
          </a:p>
          <a:p>
            <a:r>
              <a:rPr lang="en-US" dirty="0"/>
              <a:t>Studied Electric Engineering in Germany</a:t>
            </a:r>
          </a:p>
          <a:p>
            <a:r>
              <a:rPr lang="en-US" dirty="0"/>
              <a:t>Worked as Freelancer in different domains including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Teaching and coaching</a:t>
            </a:r>
          </a:p>
          <a:p>
            <a:pPr lvl="1"/>
            <a:r>
              <a:rPr lang="en-US" dirty="0"/>
              <a:t>Author and speaker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674E6-DEA0-4B01-A6AD-76749F9A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25" y="1825625"/>
            <a:ext cx="4649379" cy="37369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3FD677-1C9B-45D0-85A7-6EF4448184B2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868FD-3A3A-4636-AAE1-DE222D1FE01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9CE751-5D92-4FCC-8539-3FB2946973B3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26847-9DC2-4863-8332-B7F678A9D366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benefit?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CFDD37-6D1D-4550-93A6-06969E5E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 Software Engeneering your thing?</a:t>
            </a:r>
            <a:endParaRPr lang="LID4096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BlazQ</a:t>
            </a:r>
            <a:r>
              <a:rPr lang="en-US" dirty="0"/>
              <a:t> will help you to evaluate the question if a career as a Software Engineer is something you’ll enjoy</a:t>
            </a:r>
          </a:p>
          <a:p>
            <a:r>
              <a:rPr lang="en-US" dirty="0"/>
              <a:t>You can see, if the way of thinking is something you want to do to earn a living</a:t>
            </a:r>
          </a:p>
          <a:p>
            <a:r>
              <a:rPr lang="en-US" dirty="0"/>
              <a:t>Do you like to be challenged? Surpassing your limits to reach new highs of understanding?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576931-6D78-402D-B8E2-43511630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 want to develop Software!</a:t>
            </a:r>
            <a:endParaRPr lang="LID4096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041B2B-EC9B-41FC-96A0-1DB6302886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have already made the decision to get into tech and software development</a:t>
            </a:r>
          </a:p>
          <a:p>
            <a:r>
              <a:rPr lang="en-US" dirty="0"/>
              <a:t>You don’t know where to start or feels overwhelmed by all the possibilities</a:t>
            </a:r>
          </a:p>
          <a:p>
            <a:r>
              <a:rPr lang="en-US" dirty="0"/>
              <a:t>Looking for a challenging but still easy to fellow introduction</a:t>
            </a:r>
            <a:endParaRPr lang="LID409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9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/>
              <a:t>I love to develop software</a:t>
            </a:r>
          </a:p>
          <a:p>
            <a:r>
              <a:rPr lang="en-US" dirty="0"/>
              <a:t>I want that others can feel as empowered and “mighty” as I do</a:t>
            </a:r>
          </a:p>
          <a:p>
            <a:r>
              <a:rPr lang="en-US" dirty="0" err="1"/>
              <a:t>BlazQ</a:t>
            </a:r>
            <a:r>
              <a:rPr lang="en-US" dirty="0"/>
              <a:t> is my contribution to a smooth start on the path towards becoming a software developer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BlazQ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D-FE47-4B91-85B7-4CFD04551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b="1" dirty="0" err="1"/>
              <a:t>Blaz</a:t>
            </a:r>
            <a:r>
              <a:rPr lang="en-US" sz="2800" dirty="0" err="1"/>
              <a:t>or</a:t>
            </a:r>
            <a:r>
              <a:rPr lang="en-US" sz="2800" dirty="0"/>
              <a:t> is web technology from the .NET stack</a:t>
            </a:r>
          </a:p>
          <a:p>
            <a:pPr lvl="0"/>
            <a:r>
              <a:rPr lang="en-US" sz="2800" dirty="0"/>
              <a:t>.NET is a huge library to build any type of application</a:t>
            </a:r>
          </a:p>
          <a:p>
            <a:pPr lvl="0"/>
            <a:r>
              <a:rPr lang="en-US" sz="2400" b="1" dirty="0"/>
              <a:t>Q</a:t>
            </a:r>
            <a:r>
              <a:rPr lang="en-US" sz="2800" dirty="0"/>
              <a:t> because we are building a quiz</a:t>
            </a:r>
          </a:p>
          <a:p>
            <a:pPr lvl="0"/>
            <a:r>
              <a:rPr lang="en-US" sz="2800" dirty="0"/>
              <a:t>Starting local, to coach coop, to a online multiplayer version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28925-96F7-437D-AF24-594666D8407F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71E2A-F204-4E8D-9821-71B26127D41D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75A09-7F78-43C6-B6EC-346AA3C08F18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387D4-A49E-4A4F-80C2-05DDBC32E7C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1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929-595E-4606-9477-305B50A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game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F2EED-5EAF-4214-BB43-CFC9D273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BlazQ</a:t>
            </a:r>
            <a:r>
              <a:rPr lang="en-US" dirty="0"/>
              <a:t> should be a fun quiz</a:t>
            </a:r>
          </a:p>
          <a:p>
            <a:pPr lvl="1"/>
            <a:r>
              <a:rPr lang="en-US" dirty="0"/>
              <a:t>Taking itself not too serious</a:t>
            </a:r>
          </a:p>
          <a:p>
            <a:pPr lvl="1"/>
            <a:r>
              <a:rPr lang="en-US" dirty="0"/>
              <a:t>You (as a developer) create the questions</a:t>
            </a:r>
          </a:p>
          <a:p>
            <a:r>
              <a:rPr lang="en-US" dirty="0"/>
              <a:t>We will add “Jokers” to spice it up</a:t>
            </a:r>
          </a:p>
          <a:p>
            <a:r>
              <a:rPr lang="en-US" dirty="0"/>
              <a:t>You don’t know Jack (YDKJ) is kind of the archetype (</a:t>
            </a:r>
            <a:r>
              <a:rPr lang="en-US" sz="2800" dirty="0">
                <a:hlinkClick r:id="rId2"/>
              </a:rPr>
              <a:t>https://www.youtube.com/watch?v=PrGMnVTnmcU&amp;t=246s</a:t>
            </a:r>
            <a:r>
              <a:rPr lang="en-US" dirty="0"/>
              <a:t>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C645B-D839-4C91-B01C-2ACC33A9B337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744DE1-1314-45A7-963C-C3F3BB8B11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CAFF52-8C50-4716-8C17-B3B157C0F945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4163A-AC96-4925-B26B-549CCFB5231A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Introduction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79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4433</TotalTime>
  <Words>1018</Words>
  <Application>Microsoft Office PowerPoint</Application>
  <PresentationFormat>Widescreen</PresentationFormat>
  <Paragraphs>175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Move it!</vt:lpstr>
      <vt:lpstr>Episode’s goals</vt:lpstr>
      <vt:lpstr>Episode’s Content</vt:lpstr>
      <vt:lpstr>Introduction</vt:lpstr>
      <vt:lpstr>About me</vt:lpstr>
      <vt:lpstr>Who will benefit?</vt:lpstr>
      <vt:lpstr>Why BlazQ?</vt:lpstr>
      <vt:lpstr>What is BlazQ?</vt:lpstr>
      <vt:lpstr>About the game</vt:lpstr>
      <vt:lpstr>What is BlazQ?</vt:lpstr>
      <vt:lpstr>What techniques will be covered</vt:lpstr>
      <vt:lpstr>Learning Values</vt:lpstr>
      <vt:lpstr>Learning Mode</vt:lpstr>
      <vt:lpstr>Learning Mode - GitHub</vt:lpstr>
      <vt:lpstr>Learning Mode - GitHub</vt:lpstr>
      <vt:lpstr>Learning Mode - Questions</vt:lpstr>
      <vt:lpstr>Learning Mode - Questions</vt:lpstr>
      <vt:lpstr>Episode’s goals</vt:lpstr>
      <vt:lpstr>Preparation</vt:lpstr>
      <vt:lpstr>Setting up the environment</vt:lpstr>
      <vt:lpstr>Setting up the environment</vt:lpstr>
      <vt:lpstr>Setting up the environment</vt:lpstr>
      <vt:lpstr>Visual Studio Code Plugins</vt:lpstr>
      <vt:lpstr>Blazorly</vt:lpstr>
      <vt:lpstr>Getting the source code</vt:lpstr>
      <vt:lpstr>Open Visual Studio code</vt:lpstr>
      <vt:lpstr>Starting point: Say hello to Blazorly</vt:lpstr>
      <vt:lpstr>The first task: Move from left to right</vt:lpstr>
      <vt:lpstr>Stop multiple animations</vt:lpstr>
      <vt:lpstr>The third task: Move from up to down</vt:lpstr>
      <vt:lpstr>Can we generalize it? Going for paths!</vt:lpstr>
      <vt:lpstr>Debrief</vt:lpstr>
      <vt:lpstr>Summery</vt:lpstr>
      <vt:lpstr>Summery</vt:lpstr>
      <vt:lpstr>Next Episode</vt:lpstr>
      <vt:lpstr>Questionnaire</vt:lpstr>
      <vt:lpstr>Thanks for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34</cp:revision>
  <dcterms:created xsi:type="dcterms:W3CDTF">2020-12-31T08:09:47Z</dcterms:created>
  <dcterms:modified xsi:type="dcterms:W3CDTF">2021-01-05T16:16:07Z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