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3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14" autoAdjust="0"/>
  </p:normalViewPr>
  <p:slideViewPr>
    <p:cSldViewPr>
      <p:cViewPr varScale="1">
        <p:scale>
          <a:sx n="86" d="100"/>
          <a:sy n="86" d="100"/>
        </p:scale>
        <p:origin x="552" y="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metrics per episode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3-48CE-B527-6C28D2D50E3C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Data!$C$2:$C$6</c:f>
              <c:numCache>
                <c:formatCode>General</c:formatCode>
                <c:ptCount val="5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3-48CE-B527-6C28D2D50E3C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13-48CE-B527-6C28D2D50E3C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13-48CE-B527-6C28D2D50E3C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13-48CE-B527-6C28D2D50E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Viewers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Data!$A$2:$A$6</c:f>
              <c:strCache>
                <c:ptCount val="5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</c:strCache>
            </c:strRef>
          </c:cat>
          <c:val>
            <c:numRef>
              <c:f>Data!$B$2:$B$6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3-4D65-ADCC-3E2809DC2E67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Data!$A$2:$A$6</c:f>
              <c:strCache>
                <c:ptCount val="5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</c:strCache>
            </c:strRef>
          </c:cat>
          <c:val>
            <c:numRef>
              <c:f>Data!$C$2:$C$6</c:f>
              <c:numCache>
                <c:formatCode>General</c:formatCode>
                <c:ptCount val="5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F3-4D65-ADCC-3E2809DC2E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Total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Data!$G$2:$G$6</c:f>
              <c:numCache>
                <c:formatCode>General</c:formatCode>
                <c:ptCount val="5"/>
                <c:pt idx="0">
                  <c:v>33</c:v>
                </c:pt>
                <c:pt idx="1">
                  <c:v>87</c:v>
                </c:pt>
                <c:pt idx="2">
                  <c:v>98</c:v>
                </c:pt>
                <c:pt idx="3">
                  <c:v>114</c:v>
                </c:pt>
                <c:pt idx="4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A-43F8-9FAA-CDAF8CB6B54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06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03/05/2021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MKzwF4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/>
          </a:bodyPr>
          <a:lstStyle/>
          <a:p>
            <a:r>
              <a:rPr lang="en-AU" dirty="0"/>
              <a:t>Going Live!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1233-78D6-4F9B-8ACB-E8534D105E95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9AD1-357A-4F2C-9C0E-EAA18D4A7087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71828-9A72-4B68-AC81-49949CFD38AA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second half</a:t>
            </a:r>
          </a:p>
          <a:p>
            <a:r>
              <a:rPr lang="en-US" dirty="0"/>
              <a:t>Now more advanced topics, maybe a different trajectory?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E2AF-8D46-43ED-BBC0-2F26D92A6E72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F78E-7AAD-4112-BE64-D32D5DE878FA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AF7C-EFD3-4B21-9D64-E486D01E7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 seated in the lobby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communication to the game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Blazor</a:t>
            </a:r>
            <a:r>
              <a:rPr lang="en-US" dirty="0"/>
              <a:t> (and other web apps) using HTTP to communicate to server</a:t>
            </a:r>
          </a:p>
          <a:p>
            <a:r>
              <a:rPr lang="en-US" dirty="0"/>
              <a:t>They have a request and response way of communication</a:t>
            </a:r>
          </a:p>
          <a:p>
            <a:r>
              <a:rPr lang="en-US" dirty="0"/>
              <a:t>We can model that in the application</a:t>
            </a:r>
          </a:p>
          <a:p>
            <a:r>
              <a:rPr lang="en-US" dirty="0"/>
              <a:t>A Controller is the glue</a:t>
            </a:r>
          </a:p>
          <a:p>
            <a:pPr lvl="1"/>
            <a:r>
              <a:rPr lang="en-US" dirty="0"/>
              <a:t>Creating domain/business logic representation </a:t>
            </a:r>
            <a:r>
              <a:rPr lang="en-US" dirty="0">
                <a:sym typeface="Wingdings" panose="05000000000000000000" pitchFamily="2" charset="2"/>
              </a:rPr>
              <a:t> Send it to the domain layer  Transforming the output to the client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allows us to send notifications from the server to the client</a:t>
            </a:r>
          </a:p>
          <a:p>
            <a:r>
              <a:rPr lang="en-US" dirty="0" err="1"/>
              <a:t>SignalR</a:t>
            </a:r>
            <a:r>
              <a:rPr lang="en-US" dirty="0"/>
              <a:t> uses Hubs as the “glue”</a:t>
            </a:r>
          </a:p>
          <a:p>
            <a:r>
              <a:rPr lang="en-US" dirty="0" err="1"/>
              <a:t>Blazor</a:t>
            </a:r>
            <a:r>
              <a:rPr lang="en-US" dirty="0"/>
              <a:t> uses a reactive </a:t>
            </a:r>
            <a:r>
              <a:rPr lang="en-US" dirty="0" err="1"/>
              <a:t>Hubconnection</a:t>
            </a:r>
            <a:endParaRPr lang="en-US" dirty="0"/>
          </a:p>
          <a:p>
            <a:pPr lvl="1"/>
            <a:r>
              <a:rPr lang="en-US" dirty="0"/>
              <a:t>Defining methods, that are executed, when a notification is received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BlazQ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BlazQ goes Multiplayer</a:t>
            </a:r>
          </a:p>
          <a:p>
            <a:pPr lvl="1"/>
            <a:r>
              <a:rPr lang="de-DE" dirty="0" err="1"/>
              <a:t>Cleaning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  <a:p>
            <a:pPr lvl="1"/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an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</a:t>
            </a:r>
            <a:r>
              <a:rPr lang="de-DE" dirty="0" err="1"/>
              <a:t>mechanic</a:t>
            </a:r>
            <a:r>
              <a:rPr lang="de-DE" dirty="0"/>
              <a:t> via Client-Server </a:t>
            </a:r>
            <a:r>
              <a:rPr lang="de-DE" dirty="0" err="1"/>
              <a:t>communication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Episode at Thu, 11 Mar,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http://bit.ly/2MKzwF4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BlazQ with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2BE7-A775-4C74-A7DB-8FD3078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and joining lobbies via the public internet</a:t>
            </a:r>
          </a:p>
        </p:txBody>
      </p:sp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2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12 (-3)</a:t>
            </a:r>
          </a:p>
          <a:p>
            <a:pPr lvl="1"/>
            <a:r>
              <a:rPr lang="en-US" sz="2800" dirty="0"/>
              <a:t>YouTube: 2 (+1)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6480229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3FBFF-20FD-44F0-AC91-E8772AE591B4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5CE2-079F-4912-A79E-CBDC4809D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CA33F-425B-4686-92DE-EDF708B1D50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D16A4-C104-4B3E-99F1-07A3E4A7317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7A9A-C819-4148-8576-C0CF81C04EBE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02C0-A2E9-4064-81E3-327595F2EFED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DD1AE-8429-4547-A1E8-78A52A6354BE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FE40-5D59-48C9-BBDC-6FF524B506F9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E41D8-54DA-428D-B9FF-85F1BB4E1C89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5417</TotalTime>
  <Words>474</Words>
  <Application>Microsoft Office PowerPoint</Application>
  <PresentationFormat>Widescreen</PresentationFormat>
  <Paragraphs>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Going Live!</vt:lpstr>
      <vt:lpstr>Episode’s goals: Playing BlazQ with Friends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Let’s be seated in the lobby</vt:lpstr>
      <vt:lpstr>Debrief</vt:lpstr>
      <vt:lpstr>Summary</vt:lpstr>
      <vt:lpstr>Summary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75</cp:revision>
  <dcterms:created xsi:type="dcterms:W3CDTF">2020-12-31T08:09:47Z</dcterms:created>
  <dcterms:modified xsi:type="dcterms:W3CDTF">2021-03-04T19:22:01Z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