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7F880-3B5D-4BFF-484B-259C6A233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E5A3C1-DE58-2E44-3F62-00CCA677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44A5A-1B0A-5AF9-7AE8-67B402FC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0F280-B9EF-1901-C24C-06A3BE9A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14031-1E0E-7A51-60DB-B987AD69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041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64E03-B0C9-7F51-BEE1-09D79080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54130-2A5E-0A93-CC88-7716E2263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E3735-827D-881F-B0F1-25726309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F0382-1D98-E618-2E89-3FD79BFF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3D654-3C47-B529-D8D8-1B7F47E0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2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E4DB05-4F38-8628-72E8-82D7ACC49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FC62-597F-7C7B-DB42-F969448B7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54C4F-3E6B-ACD6-CEE1-CCE15170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C006B-EA1F-F04A-AB60-F6884098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47E52-8943-6BD1-0EFB-C24D40BC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9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25A80-FEA6-E68F-E4DE-76AF7A0E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5534C-A55E-DA29-1D3A-6A137057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52434-369D-DA88-B83D-BF753393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D67D-4E7E-B9A1-2999-B910837F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80FFE-2A34-E3F3-54CA-A84D3D05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858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FBDF-2040-4426-DA52-4338DF12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A7EF5-FBB3-9D92-FFDE-D61C69AB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4DF05-7844-0D5E-A18C-BC8DF94B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1CB3D-380D-DE38-2F17-44A675F2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70C90-E6C6-DADB-A00D-9CD3DE2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17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18C1E-64A2-567A-0777-60603846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CDFE-2EFF-2CD6-2B39-34FB46DB3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BD8C-8682-8A6B-BC57-656D115ED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E29B9-A30C-665C-1B16-3BDED150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F3F17-8163-705F-7094-7C68574A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93AA7-3EB9-71F1-6F61-2C4F040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62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F3E6-287A-0EF8-15B3-E185E460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5A211-0E85-BBCC-AABB-4AB73513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A7FAF-BB69-0EA2-B934-2FD2B484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83612-DEEF-1D2F-4CBF-AF999C9B2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A7CC30-1549-0FB0-05F7-21DE09F5C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178C1D-79DE-FDA7-D008-A0E8B498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CE40F-B5B3-5601-F66A-8B84C59A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BFD0CA-42D4-81E5-BBE3-A39BACEB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841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B3314-E205-CCBD-A6DD-EB4CFFD4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94547F-1481-08E7-7579-C7AEA8B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DEE6C-193D-E751-760F-F859E760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8A6108-8522-AAC2-40C5-EFB7C9BD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6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D3EB3-626C-2764-42E2-88CFE6E7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14747-8688-1F3C-F888-FB1C1D4F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B91D8-8A7C-FCE0-11A2-1DF9BBDC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319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0B66C-81C9-D2BA-B605-076F1F18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21267-463E-805B-87E7-601D136E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6D8-02AA-30E3-A085-7310FDBC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A553D-0790-17AD-1F9B-27F60400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F36FD-8FB8-1953-2050-E7C7C482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6D020-9905-2014-1941-BF09B18D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1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5A329-030E-0603-AB8B-330AD179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E4EE85-6D2C-8E64-34F3-2C0770B94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F021E-4F02-5121-2CD3-2039DD4AE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AB7DD-BF88-32E0-4F44-561F8700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93469-7A2E-0E78-D366-7F805023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CA6DF-D42A-18F1-A28D-5D9925CD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2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C81AB-5DB9-6809-103D-B9DAFC3E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CDE51-0D69-AB43-26F8-61B6A11A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442C1-A78D-4C73-D993-9992D48C1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CFB8-87EA-8440-A374-6C7F01598BB4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7F58-D225-A867-F35C-54DD596CC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89279-9DA0-F477-0589-D88EB275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C6A55-FC1C-2E4D-8301-3D23478425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05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BBAAE-030D-AB22-00C5-EF62A9B1406E}"/>
              </a:ext>
            </a:extLst>
          </p:cNvPr>
          <p:cNvSpPr txBox="1"/>
          <p:nvPr/>
        </p:nvSpPr>
        <p:spPr>
          <a:xfrm>
            <a:off x="148281" y="111211"/>
            <a:ext cx="11899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예상</a:t>
            </a:r>
            <a:r>
              <a:rPr kumimoji="1" lang="ko-KR" altLang="en-US" dirty="0"/>
              <a:t> 독자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타이타닉에 관심이 있는 일반인들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시각화 목적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과연 어떤 특징을 가진 사람들이 사고에서 가장 많이 죽었을까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시각화 </a:t>
            </a:r>
            <a:r>
              <a:rPr kumimoji="1" lang="en-US" altLang="ko-KR" dirty="0"/>
              <a:t>Tool</a:t>
            </a:r>
            <a:r>
              <a:rPr kumimoji="1" lang="ko-KR" altLang="en-US" dirty="0"/>
              <a:t> 선정 이유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 파일을 다루는데 있어 </a:t>
            </a:r>
            <a:r>
              <a:rPr kumimoji="1" lang="en-US" altLang="ko-KR" dirty="0"/>
              <a:t>Tableau</a:t>
            </a:r>
            <a:r>
              <a:rPr kumimoji="1" lang="ko-KR" altLang="en-US" dirty="0"/>
              <a:t>와 함께 가장 적절하다고 여겼으나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Tableau</a:t>
            </a:r>
            <a:r>
              <a:rPr kumimoji="1" lang="ko-KR" altLang="en-US" dirty="0"/>
              <a:t>는 다소 무겁다고 판단해 빠르고 간단하게 진행할 수 있는  </a:t>
            </a:r>
            <a:r>
              <a:rPr kumimoji="1" lang="en-US" altLang="ko-KR" dirty="0"/>
              <a:t>Python </a:t>
            </a:r>
            <a:r>
              <a:rPr kumimoji="1" lang="ko-KR" altLang="en-US" dirty="0"/>
              <a:t>환경 선택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Plot  </a:t>
            </a:r>
            <a:r>
              <a:rPr kumimoji="1" lang="ko-KR" altLang="en-US" dirty="0"/>
              <a:t>선정 이유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히트맵을</a:t>
            </a:r>
            <a:r>
              <a:rPr kumimoji="1" lang="ko-KR" altLang="en-US" dirty="0"/>
              <a:t> 통해 과연 어떤 특징이 생존과 가장 연관성이 높았는지 확인하고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요인에서는 어떤 사람들이 많이 죽었는지 확인하면 생존과 직결된 가장 중요한 특징을 파악할 수 있을 것이라 판단함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시각화 결과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히트맵으로</a:t>
            </a:r>
            <a:r>
              <a:rPr kumimoji="1" lang="ko-KR" altLang="en-US" dirty="0"/>
              <a:t> 확인한 결과 생존과 가장 연관성이 높은 변수는 </a:t>
            </a:r>
            <a:r>
              <a:rPr kumimoji="1" lang="en-US" altLang="ko-KR" dirty="0" err="1"/>
              <a:t>Pclass</a:t>
            </a:r>
            <a:r>
              <a:rPr kumimoji="1" lang="ko-KR" altLang="en-US" dirty="0"/>
              <a:t> 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전체 승객 중 사망자의 비율을 확인해 볼 수 있었음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Pclass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인 승객들의 사망자 비중이 압도적으로 높은 것으로 확인됨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33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7FED84-6AED-A22D-544A-C8B62AC77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149" y="576262"/>
            <a:ext cx="5743702" cy="5705475"/>
          </a:xfrm>
        </p:spPr>
      </p:pic>
    </p:spTree>
    <p:extLst>
      <p:ext uri="{BB962C8B-B14F-4D97-AF65-F5344CB8AC3E}">
        <p14:creationId xmlns:p14="http://schemas.microsoft.com/office/powerpoint/2010/main" val="29217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DC75DA-5E47-565F-A2A3-214C73D4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07" y="819150"/>
            <a:ext cx="10301586" cy="5219700"/>
          </a:xfrm>
        </p:spPr>
      </p:pic>
    </p:spTree>
    <p:extLst>
      <p:ext uri="{BB962C8B-B14F-4D97-AF65-F5344CB8AC3E}">
        <p14:creationId xmlns:p14="http://schemas.microsoft.com/office/powerpoint/2010/main" val="379381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Macintosh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서우석</dc:creator>
  <cp:lastModifiedBy>서우석</cp:lastModifiedBy>
  <cp:revision>1</cp:revision>
  <dcterms:created xsi:type="dcterms:W3CDTF">2023-02-07T19:54:26Z</dcterms:created>
  <dcterms:modified xsi:type="dcterms:W3CDTF">2023-02-07T20:31:42Z</dcterms:modified>
</cp:coreProperties>
</file>