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0" r:id="rId4"/>
    <p:sldId id="266" r:id="rId5"/>
    <p:sldId id="267" r:id="rId6"/>
    <p:sldId id="261" r:id="rId7"/>
    <p:sldId id="268" r:id="rId8"/>
    <p:sldId id="262"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81501" autoAdjust="0"/>
  </p:normalViewPr>
  <p:slideViewPr>
    <p:cSldViewPr>
      <p:cViewPr varScale="1">
        <p:scale>
          <a:sx n="60" d="100"/>
          <a:sy n="60" d="100"/>
        </p:scale>
        <p:origin x="-1644" y="-96"/>
      </p:cViewPr>
      <p:guideLst>
        <p:guide orient="horz" pos="2160"/>
        <p:guide pos="2880"/>
      </p:guideLst>
    </p:cSldViewPr>
  </p:slideViewPr>
  <p:outlineViewPr>
    <p:cViewPr>
      <p:scale>
        <a:sx n="33" d="100"/>
        <a:sy n="33" d="100"/>
      </p:scale>
      <p:origin x="0" y="39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5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4CC8A-104F-4D2A-B1C3-C915B79F3ACE}" type="datetimeFigureOut">
              <a:rPr lang="en-US" smtClean="0"/>
              <a:t>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F0BA89-BF58-4193-AE3A-2CF0A5F0C8E8}" type="slidenum">
              <a:rPr lang="en-US" smtClean="0"/>
              <a:t>‹#›</a:t>
            </a:fld>
            <a:endParaRPr lang="en-US"/>
          </a:p>
        </p:txBody>
      </p:sp>
    </p:spTree>
    <p:extLst>
      <p:ext uri="{BB962C8B-B14F-4D97-AF65-F5344CB8AC3E}">
        <p14:creationId xmlns:p14="http://schemas.microsoft.com/office/powerpoint/2010/main" val="210815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Class,  Here is my Application</a:t>
            </a:r>
            <a:r>
              <a:rPr lang="en-US" baseline="0" dirty="0" smtClean="0"/>
              <a:t> presentation for this week’s assignment.  Although I could not complete the code to show you the application in real-time I want to go over with you the design and functionality that I was hoping to obtain.  </a:t>
            </a:r>
            <a:endParaRPr lang="en-US" dirty="0"/>
          </a:p>
        </p:txBody>
      </p:sp>
      <p:sp>
        <p:nvSpPr>
          <p:cNvPr id="4" name="Slide Number Placeholder 3"/>
          <p:cNvSpPr>
            <a:spLocks noGrp="1"/>
          </p:cNvSpPr>
          <p:nvPr>
            <p:ph type="sldNum" sz="quarter" idx="10"/>
          </p:nvPr>
        </p:nvSpPr>
        <p:spPr/>
        <p:txBody>
          <a:bodyPr/>
          <a:lstStyle/>
          <a:p>
            <a:fld id="{61F0BA89-BF58-4193-AE3A-2CF0A5F0C8E8}" type="slidenum">
              <a:rPr lang="en-US" smtClean="0"/>
              <a:t>1</a:t>
            </a:fld>
            <a:endParaRPr lang="en-US"/>
          </a:p>
        </p:txBody>
      </p:sp>
    </p:spTree>
    <p:extLst>
      <p:ext uri="{BB962C8B-B14F-4D97-AF65-F5344CB8AC3E}">
        <p14:creationId xmlns:p14="http://schemas.microsoft.com/office/powerpoint/2010/main" val="8328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BEAR</a:t>
            </a:r>
            <a:r>
              <a:rPr lang="en-US" baseline="0" dirty="0" smtClean="0"/>
              <a:t> application is an application that is created to enhance the note and reference applications that are used on an iOS device.  The application is created with the intent to integrate the iOS applications such as calendar, tasks, and reminders, while adding the ability to organize information found in applications such as Pinterest.  The ability to link photos that are either imported or stored can also be used as reference to the items that are categorized.  </a:t>
            </a:r>
            <a:endParaRPr lang="en-US" dirty="0"/>
          </a:p>
        </p:txBody>
      </p:sp>
      <p:sp>
        <p:nvSpPr>
          <p:cNvPr id="4" name="Slide Number Placeholder 3"/>
          <p:cNvSpPr>
            <a:spLocks noGrp="1"/>
          </p:cNvSpPr>
          <p:nvPr>
            <p:ph type="sldNum" sz="quarter" idx="10"/>
          </p:nvPr>
        </p:nvSpPr>
        <p:spPr/>
        <p:txBody>
          <a:bodyPr/>
          <a:lstStyle/>
          <a:p>
            <a:fld id="{61F0BA89-BF58-4193-AE3A-2CF0A5F0C8E8}" type="slidenum">
              <a:rPr lang="en-US" smtClean="0"/>
              <a:t>2</a:t>
            </a:fld>
            <a:endParaRPr lang="en-US"/>
          </a:p>
        </p:txBody>
      </p:sp>
    </p:spTree>
    <p:extLst>
      <p:ext uri="{BB962C8B-B14F-4D97-AF65-F5344CB8AC3E}">
        <p14:creationId xmlns:p14="http://schemas.microsoft.com/office/powerpoint/2010/main" val="179857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features of the application will use the application user interface to integrate</a:t>
            </a:r>
            <a:r>
              <a:rPr lang="en-US" baseline="0" dirty="0" smtClean="0"/>
              <a:t> with the native applications in the iOS device.  As items are created in the BEAR application they will also appear in the native application.  The use of alarms or notifications that are set within the BEAR application will help the user to stay organized and punctual.  Each item could be listed on the iOS calendar to potentially use the alarms and notification of the device.</a:t>
            </a:r>
            <a:endParaRPr lang="en-US" dirty="0"/>
          </a:p>
        </p:txBody>
      </p:sp>
      <p:sp>
        <p:nvSpPr>
          <p:cNvPr id="4" name="Slide Number Placeholder 3"/>
          <p:cNvSpPr>
            <a:spLocks noGrp="1"/>
          </p:cNvSpPr>
          <p:nvPr>
            <p:ph type="sldNum" sz="quarter" idx="10"/>
          </p:nvPr>
        </p:nvSpPr>
        <p:spPr/>
        <p:txBody>
          <a:bodyPr/>
          <a:lstStyle/>
          <a:p>
            <a:fld id="{61F0BA89-BF58-4193-AE3A-2CF0A5F0C8E8}" type="slidenum">
              <a:rPr lang="en-US" smtClean="0"/>
              <a:t>3</a:t>
            </a:fld>
            <a:endParaRPr lang="en-US"/>
          </a:p>
        </p:txBody>
      </p:sp>
    </p:spTree>
    <p:extLst>
      <p:ext uri="{BB962C8B-B14F-4D97-AF65-F5344CB8AC3E}">
        <p14:creationId xmlns:p14="http://schemas.microsoft.com/office/powerpoint/2010/main" val="289679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device’s home screen can be configured to include a widget that will also provide notifications that could be used to navigate directly to the items in the application.  Reminders, alerts, or tasks that have reached their time limit can be displayed as tools to keep the user informed.  </a:t>
            </a:r>
            <a:endParaRPr lang="en-US" dirty="0"/>
          </a:p>
        </p:txBody>
      </p:sp>
      <p:sp>
        <p:nvSpPr>
          <p:cNvPr id="4" name="Slide Number Placeholder 3"/>
          <p:cNvSpPr>
            <a:spLocks noGrp="1"/>
          </p:cNvSpPr>
          <p:nvPr>
            <p:ph type="sldNum" sz="quarter" idx="10"/>
          </p:nvPr>
        </p:nvSpPr>
        <p:spPr/>
        <p:txBody>
          <a:bodyPr/>
          <a:lstStyle/>
          <a:p>
            <a:fld id="{61F0BA89-BF58-4193-AE3A-2CF0A5F0C8E8}" type="slidenum">
              <a:rPr lang="en-US" smtClean="0"/>
              <a:t>4</a:t>
            </a:fld>
            <a:endParaRPr lang="en-US"/>
          </a:p>
        </p:txBody>
      </p:sp>
    </p:spTree>
    <p:extLst>
      <p:ext uri="{BB962C8B-B14F-4D97-AF65-F5344CB8AC3E}">
        <p14:creationId xmlns:p14="http://schemas.microsoft.com/office/powerpoint/2010/main" val="3679279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of the tabs that are found within the application can be configured to label each section of the information.  The labeling is used to keep the information organized and provide separation of various topics or tasks.  </a:t>
            </a:r>
          </a:p>
          <a:p>
            <a:endParaRPr lang="en-US" baseline="0" dirty="0" smtClean="0"/>
          </a:p>
          <a:p>
            <a:r>
              <a:rPr lang="en-US" baseline="0" dirty="0" smtClean="0"/>
              <a:t>The notes section is directly linked to the iOS notes, but in this application they could be organized into sections.  “To do” items can be linked to the tasks section in the iOS native application.</a:t>
            </a:r>
            <a:endParaRPr lang="en-US" dirty="0"/>
          </a:p>
        </p:txBody>
      </p:sp>
      <p:sp>
        <p:nvSpPr>
          <p:cNvPr id="4" name="Slide Number Placeholder 3"/>
          <p:cNvSpPr>
            <a:spLocks noGrp="1"/>
          </p:cNvSpPr>
          <p:nvPr>
            <p:ph type="sldNum" sz="quarter" idx="10"/>
          </p:nvPr>
        </p:nvSpPr>
        <p:spPr/>
        <p:txBody>
          <a:bodyPr/>
          <a:lstStyle/>
          <a:p>
            <a:fld id="{61F0BA89-BF58-4193-AE3A-2CF0A5F0C8E8}" type="slidenum">
              <a:rPr lang="en-US" smtClean="0"/>
              <a:t>5</a:t>
            </a:fld>
            <a:endParaRPr lang="en-US"/>
          </a:p>
        </p:txBody>
      </p:sp>
    </p:spTree>
    <p:extLst>
      <p:ext uri="{BB962C8B-B14F-4D97-AF65-F5344CB8AC3E}">
        <p14:creationId xmlns:p14="http://schemas.microsoft.com/office/powerpoint/2010/main" val="3984976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section that his created could be linked to the various applications, like Pinterest, that provide information and inspiration.  The sections could be created in order to make finding pinned information much easier to find.  </a:t>
            </a:r>
            <a:endParaRPr lang="en-US" dirty="0"/>
          </a:p>
        </p:txBody>
      </p:sp>
      <p:sp>
        <p:nvSpPr>
          <p:cNvPr id="4" name="Slide Number Placeholder 3"/>
          <p:cNvSpPr>
            <a:spLocks noGrp="1"/>
          </p:cNvSpPr>
          <p:nvPr>
            <p:ph type="sldNum" sz="quarter" idx="10"/>
          </p:nvPr>
        </p:nvSpPr>
        <p:spPr/>
        <p:txBody>
          <a:bodyPr/>
          <a:lstStyle/>
          <a:p>
            <a:fld id="{61F0BA89-BF58-4193-AE3A-2CF0A5F0C8E8}" type="slidenum">
              <a:rPr lang="en-US" smtClean="0"/>
              <a:t>6</a:t>
            </a:fld>
            <a:endParaRPr lang="en-US"/>
          </a:p>
        </p:txBody>
      </p:sp>
    </p:spTree>
    <p:extLst>
      <p:ext uri="{BB962C8B-B14F-4D97-AF65-F5344CB8AC3E}">
        <p14:creationId xmlns:p14="http://schemas.microsoft.com/office/powerpoint/2010/main" val="4285414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a:t>
            </a:r>
            <a:r>
              <a:rPr lang="en-US" baseline="0" dirty="0" smtClean="0"/>
              <a:t>r the Inspiration tab, it could be used in order to integrate the links found in Pinterest or it can link to the stored pictures that have either been imported or taken by the device.  As more projects are created, the application can categorize the information into their own distinct tabs so that each of them will stay organized.  </a:t>
            </a:r>
            <a:endParaRPr lang="en-US" dirty="0"/>
          </a:p>
        </p:txBody>
      </p:sp>
      <p:sp>
        <p:nvSpPr>
          <p:cNvPr id="4" name="Slide Number Placeholder 3"/>
          <p:cNvSpPr>
            <a:spLocks noGrp="1"/>
          </p:cNvSpPr>
          <p:nvPr>
            <p:ph type="sldNum" sz="quarter" idx="10"/>
          </p:nvPr>
        </p:nvSpPr>
        <p:spPr/>
        <p:txBody>
          <a:bodyPr/>
          <a:lstStyle/>
          <a:p>
            <a:fld id="{61F0BA89-BF58-4193-AE3A-2CF0A5F0C8E8}" type="slidenum">
              <a:rPr lang="en-US" smtClean="0"/>
              <a:t>7</a:t>
            </a:fld>
            <a:endParaRPr lang="en-US"/>
          </a:p>
        </p:txBody>
      </p:sp>
    </p:spTree>
    <p:extLst>
      <p:ext uri="{BB962C8B-B14F-4D97-AF65-F5344CB8AC3E}">
        <p14:creationId xmlns:p14="http://schemas.microsoft.com/office/powerpoint/2010/main" val="3860069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the use of the iOS cloud</a:t>
            </a:r>
            <a:r>
              <a:rPr lang="en-US" baseline="0" dirty="0" smtClean="0"/>
              <a:t>, as the application is updated on one of the devices, it will update the other devices that are logged into the same iCloud account.  The updates could be done on either device, and each of them will stay updated. </a:t>
            </a:r>
            <a:endParaRPr lang="en-US" dirty="0"/>
          </a:p>
        </p:txBody>
      </p:sp>
      <p:sp>
        <p:nvSpPr>
          <p:cNvPr id="4" name="Slide Number Placeholder 3"/>
          <p:cNvSpPr>
            <a:spLocks noGrp="1"/>
          </p:cNvSpPr>
          <p:nvPr>
            <p:ph type="sldNum" sz="quarter" idx="10"/>
          </p:nvPr>
        </p:nvSpPr>
        <p:spPr/>
        <p:txBody>
          <a:bodyPr/>
          <a:lstStyle/>
          <a:p>
            <a:fld id="{61F0BA89-BF58-4193-AE3A-2CF0A5F0C8E8}" type="slidenum">
              <a:rPr lang="en-US" smtClean="0"/>
              <a:t>8</a:t>
            </a:fld>
            <a:endParaRPr lang="en-US"/>
          </a:p>
        </p:txBody>
      </p:sp>
    </p:spTree>
    <p:extLst>
      <p:ext uri="{BB962C8B-B14F-4D97-AF65-F5344CB8AC3E}">
        <p14:creationId xmlns:p14="http://schemas.microsoft.com/office/powerpoint/2010/main" val="6020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I was not able to successfully complete the coding for the application in the timeframe given, I do believe that it will be something that I will eventually complete.  The testing for the application will include the creation of the various tabs and the integration that is needed to store the information in both the created application and the native application of the iOS device.  It will be considered a successful outcome when the user interface allows for the use with little to no problems.  </a:t>
            </a:r>
            <a:endParaRPr lang="en-US" dirty="0"/>
          </a:p>
        </p:txBody>
      </p:sp>
      <p:sp>
        <p:nvSpPr>
          <p:cNvPr id="4" name="Slide Number Placeholder 3"/>
          <p:cNvSpPr>
            <a:spLocks noGrp="1"/>
          </p:cNvSpPr>
          <p:nvPr>
            <p:ph type="sldNum" sz="quarter" idx="10"/>
          </p:nvPr>
        </p:nvSpPr>
        <p:spPr/>
        <p:txBody>
          <a:bodyPr/>
          <a:lstStyle/>
          <a:p>
            <a:fld id="{61F0BA89-BF58-4193-AE3A-2CF0A5F0C8E8}" type="slidenum">
              <a:rPr lang="en-US" smtClean="0"/>
              <a:t>9</a:t>
            </a:fld>
            <a:endParaRPr lang="en-US"/>
          </a:p>
        </p:txBody>
      </p:sp>
    </p:spTree>
    <p:extLst>
      <p:ext uri="{BB962C8B-B14F-4D97-AF65-F5344CB8AC3E}">
        <p14:creationId xmlns:p14="http://schemas.microsoft.com/office/powerpoint/2010/main" val="2932297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CFD496A-9A65-4D98-8EF8-EB1B306DADCF}" type="datetimeFigureOut">
              <a:rPr lang="en-US" smtClean="0"/>
              <a:t>2/3/2022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38DEAD8-8491-47BD-8100-3C63D01F6E2D}"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FD496A-9A65-4D98-8EF8-EB1B306DADCF}"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DEAD8-8491-47BD-8100-3C63D01F6E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FD496A-9A65-4D98-8EF8-EB1B306DADCF}"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DEAD8-8491-47BD-8100-3C63D01F6E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FD496A-9A65-4D98-8EF8-EB1B306DADCF}"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DEAD8-8491-47BD-8100-3C63D01F6E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CFD496A-9A65-4D98-8EF8-EB1B306DADCF}"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38DEAD8-8491-47BD-8100-3C63D01F6E2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CFD496A-9A65-4D98-8EF8-EB1B306DADCF}"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DEAD8-8491-47BD-8100-3C63D01F6E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CFD496A-9A65-4D98-8EF8-EB1B306DADCF}"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DEAD8-8491-47BD-8100-3C63D01F6E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FD496A-9A65-4D98-8EF8-EB1B306DADCF}"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DEAD8-8491-47BD-8100-3C63D01F6E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D496A-9A65-4D98-8EF8-EB1B306DADCF}"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DEAD8-8491-47BD-8100-3C63D01F6E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CFD496A-9A65-4D98-8EF8-EB1B306DADCF}"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DEAD8-8491-47BD-8100-3C63D01F6E2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FD496A-9A65-4D98-8EF8-EB1B306DADCF}"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DEAD8-8491-47BD-8100-3C63D01F6E2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CFD496A-9A65-4D98-8EF8-EB1B306DADCF}" type="datetimeFigureOut">
              <a:rPr lang="en-US" smtClean="0"/>
              <a:t>2/3/2022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38DEAD8-8491-47BD-8100-3C63D01F6E2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8229600" cy="914400"/>
          </a:xfrm>
        </p:spPr>
        <p:txBody>
          <a:bodyPr/>
          <a:lstStyle/>
          <a:p>
            <a:r>
              <a:rPr lang="en-US" dirty="0" smtClean="0"/>
              <a:t>INT305 – Week </a:t>
            </a:r>
            <a:r>
              <a:rPr lang="en-US" dirty="0" smtClean="0"/>
              <a:t>5 </a:t>
            </a:r>
            <a:endParaRPr lang="en-US" dirty="0"/>
          </a:p>
        </p:txBody>
      </p:sp>
      <p:sp>
        <p:nvSpPr>
          <p:cNvPr id="3" name="Subtitle 2"/>
          <p:cNvSpPr>
            <a:spLocks noGrp="1"/>
          </p:cNvSpPr>
          <p:nvPr>
            <p:ph type="subTitle" idx="1"/>
          </p:nvPr>
        </p:nvSpPr>
        <p:spPr>
          <a:xfrm>
            <a:off x="1371600" y="2362200"/>
            <a:ext cx="6400800" cy="2667000"/>
          </a:xfrm>
        </p:spPr>
        <p:txBody>
          <a:bodyPr>
            <a:normAutofit fontScale="70000" lnSpcReduction="20000"/>
          </a:bodyPr>
          <a:lstStyle/>
          <a:p>
            <a:endParaRPr lang="en-AU" b="1" dirty="0" smtClean="0"/>
          </a:p>
          <a:p>
            <a:r>
              <a:rPr lang="en-AU" b="1" dirty="0" smtClean="0"/>
              <a:t>BEAR Application </a:t>
            </a:r>
            <a:r>
              <a:rPr lang="en-AU" b="1" dirty="0" smtClean="0"/>
              <a:t>P</a:t>
            </a:r>
            <a:r>
              <a:rPr lang="en-AU" b="1" dirty="0" smtClean="0"/>
              <a:t>resentation</a:t>
            </a:r>
            <a:endParaRPr lang="en-AU" b="1" dirty="0" smtClean="0"/>
          </a:p>
          <a:p>
            <a:endParaRPr lang="en-AU" dirty="0"/>
          </a:p>
          <a:p>
            <a:r>
              <a:rPr lang="en-AU" dirty="0" smtClean="0"/>
              <a:t>Belinda Garcia</a:t>
            </a:r>
          </a:p>
          <a:p>
            <a:endParaRPr lang="en-AU" dirty="0" smtClean="0"/>
          </a:p>
          <a:p>
            <a:r>
              <a:rPr lang="en-AU" dirty="0" smtClean="0"/>
              <a:t>Professor:  Joseph </a:t>
            </a:r>
            <a:r>
              <a:rPr lang="en-AU" dirty="0" err="1" smtClean="0"/>
              <a:t>Issa</a:t>
            </a:r>
            <a:endParaRPr lang="en-AU" dirty="0" smtClean="0"/>
          </a:p>
          <a:p>
            <a:endParaRPr lang="en-AU" dirty="0"/>
          </a:p>
          <a:p>
            <a:r>
              <a:rPr lang="en-AU" dirty="0" smtClean="0"/>
              <a:t>Febru</a:t>
            </a:r>
            <a:r>
              <a:rPr lang="en-AU" dirty="0" smtClean="0"/>
              <a:t>ary </a:t>
            </a:r>
            <a:r>
              <a:rPr lang="en-AU" dirty="0"/>
              <a:t>3</a:t>
            </a:r>
            <a:r>
              <a:rPr lang="en-AU" dirty="0" smtClean="0"/>
              <a:t>, 2021</a:t>
            </a:r>
            <a:endParaRPr lang="en-US" dirty="0"/>
          </a:p>
        </p:txBody>
      </p:sp>
    </p:spTree>
    <p:extLst>
      <p:ext uri="{BB962C8B-B14F-4D97-AF65-F5344CB8AC3E}">
        <p14:creationId xmlns:p14="http://schemas.microsoft.com/office/powerpoint/2010/main" val="950829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Definition State and Use:</a:t>
            </a:r>
            <a:endParaRPr lang="en-US" dirty="0"/>
          </a:p>
        </p:txBody>
      </p:sp>
      <p:sp>
        <p:nvSpPr>
          <p:cNvPr id="3" name="TextBox 2"/>
          <p:cNvSpPr txBox="1"/>
          <p:nvPr/>
        </p:nvSpPr>
        <p:spPr>
          <a:xfrm>
            <a:off x="3657600" y="1295400"/>
            <a:ext cx="3962400" cy="4524315"/>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Application will be created to enhance the note and reference applications that are used on </a:t>
            </a:r>
            <a:r>
              <a:rPr lang="en-US" dirty="0" smtClean="0"/>
              <a:t>iOS </a:t>
            </a:r>
            <a:r>
              <a:rPr lang="en-US" dirty="0" smtClean="0"/>
              <a:t>devices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As each section of the application is created, it will integrate with the calendar, tasks, or alarms that are created on the device.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Links to websites, pictures, or notes can be categorized in one place.</a:t>
            </a:r>
          </a:p>
          <a:p>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05000"/>
            <a:ext cx="13589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618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Describing features:</a:t>
            </a:r>
            <a:br>
              <a:rPr lang="en-US" dirty="0" smtClean="0"/>
            </a:br>
            <a:r>
              <a:rPr lang="en-US" sz="2200" dirty="0" smtClean="0"/>
              <a:t>Integration</a:t>
            </a:r>
            <a:endParaRPr lang="en-US" dirty="0"/>
          </a:p>
        </p:txBody>
      </p:sp>
      <p:pic>
        <p:nvPicPr>
          <p:cNvPr id="5" name="Picture 4"/>
          <p:cNvPicPr/>
          <p:nvPr/>
        </p:nvPicPr>
        <p:blipFill>
          <a:blip r:embed="rId3"/>
          <a:stretch>
            <a:fillRect/>
          </a:stretch>
        </p:blipFill>
        <p:spPr>
          <a:xfrm>
            <a:off x="1066800" y="2133600"/>
            <a:ext cx="2238375" cy="3508375"/>
          </a:xfrm>
          <a:prstGeom prst="rect">
            <a:avLst/>
          </a:prstGeom>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5137" y="2744787"/>
            <a:ext cx="9017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524000"/>
            <a:ext cx="2376487" cy="4925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ight Arrow 8"/>
          <p:cNvSpPr/>
          <p:nvPr/>
        </p:nvSpPr>
        <p:spPr>
          <a:xfrm>
            <a:off x="2895600" y="3276600"/>
            <a:ext cx="2590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0" y="4724400"/>
            <a:ext cx="4721164" cy="120032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Items created in the application will </a:t>
            </a:r>
          </a:p>
          <a:p>
            <a:r>
              <a:rPr lang="en-US" dirty="0" smtClean="0"/>
              <a:t>Show up in the native calendar of the device</a:t>
            </a:r>
          </a:p>
          <a:p>
            <a:endParaRPr lang="en-US" dirty="0"/>
          </a:p>
          <a:p>
            <a:r>
              <a:rPr lang="en-US" dirty="0" smtClean="0"/>
              <a:t>Alarms can be set if needed.  </a:t>
            </a:r>
            <a:endParaRPr lang="en-US" dirty="0"/>
          </a:p>
        </p:txBody>
      </p:sp>
    </p:spTree>
    <p:extLst>
      <p:ext uri="{BB962C8B-B14F-4D97-AF65-F5344CB8AC3E}">
        <p14:creationId xmlns:p14="http://schemas.microsoft.com/office/powerpoint/2010/main" val="249838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750"/>
                                  </p:stCondLst>
                                  <p:childTnLst>
                                    <p:animEffect transition="out" filter="fade">
                                      <p:cBhvr>
                                        <p:cTn id="12" dur="500" tmFilter="0, 0; .2, .5; .8, .5; 1, 0"/>
                                        <p:tgtEl>
                                          <p:spTgt spid="5"/>
                                        </p:tgtEl>
                                      </p:cBhvr>
                                    </p:animEffect>
                                    <p:animScale>
                                      <p:cBhvr>
                                        <p:cTn id="13"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852160"/>
          </a:xfrm>
        </p:spPr>
        <p:txBody>
          <a:bodyPr/>
          <a:lstStyle/>
          <a:p>
            <a:pPr marL="137160" indent="0">
              <a:buNone/>
            </a:pPr>
            <a:r>
              <a:rPr lang="en-US" dirty="0" smtClean="0"/>
              <a:t>The home screen can </a:t>
            </a:r>
          </a:p>
          <a:p>
            <a:pPr marL="137160" indent="0">
              <a:buNone/>
            </a:pPr>
            <a:r>
              <a:rPr lang="en-US" dirty="0"/>
              <a:t>c</a:t>
            </a:r>
            <a:r>
              <a:rPr lang="en-US" dirty="0" smtClean="0"/>
              <a:t>ontain a widget that will</a:t>
            </a:r>
          </a:p>
          <a:p>
            <a:pPr marL="137160" indent="0">
              <a:buNone/>
            </a:pPr>
            <a:r>
              <a:rPr lang="en-US" dirty="0"/>
              <a:t>s</a:t>
            </a:r>
            <a:r>
              <a:rPr lang="en-US" dirty="0" smtClean="0"/>
              <a:t>how alerts that can quickly</a:t>
            </a:r>
          </a:p>
          <a:p>
            <a:pPr marL="137160" indent="0">
              <a:buNone/>
            </a:pPr>
            <a:r>
              <a:rPr lang="en-US" dirty="0"/>
              <a:t>a</a:t>
            </a:r>
            <a:r>
              <a:rPr lang="en-US" dirty="0" smtClean="0"/>
              <a:t>llow for the user to navigate</a:t>
            </a:r>
          </a:p>
          <a:p>
            <a:pPr marL="137160" indent="0">
              <a:buNone/>
            </a:pPr>
            <a:r>
              <a:rPr lang="en-US" dirty="0"/>
              <a:t>t</a:t>
            </a:r>
            <a:r>
              <a:rPr lang="en-US" dirty="0" smtClean="0"/>
              <a:t>o the item within the </a:t>
            </a:r>
          </a:p>
          <a:p>
            <a:pPr marL="137160" indent="0">
              <a:buNone/>
            </a:pPr>
            <a:r>
              <a:rPr lang="en-US" dirty="0" smtClean="0"/>
              <a:t>Application.</a:t>
            </a:r>
            <a:endParaRPr lang="en-US" dirty="0"/>
          </a:p>
        </p:txBody>
      </p:sp>
      <p:pic>
        <p:nvPicPr>
          <p:cNvPr id="1026" name="Picture 2" descr="C:\Users\bgarcia001\Desktop\Research\Bear AP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533400"/>
            <a:ext cx="2909047" cy="54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827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52160"/>
          </a:xfrm>
        </p:spPr>
        <p:txBody>
          <a:bodyPr/>
          <a:lstStyle/>
          <a:p>
            <a:pPr marL="137160" indent="0">
              <a:buNone/>
            </a:pPr>
            <a:r>
              <a:rPr lang="en-US" dirty="0" smtClean="0"/>
              <a:t>The application can be</a:t>
            </a:r>
          </a:p>
          <a:p>
            <a:pPr marL="137160" indent="0">
              <a:buNone/>
            </a:pPr>
            <a:r>
              <a:rPr lang="en-US" dirty="0"/>
              <a:t>c</a:t>
            </a:r>
            <a:r>
              <a:rPr lang="en-US" dirty="0" smtClean="0"/>
              <a:t>onfigured to label each</a:t>
            </a:r>
          </a:p>
          <a:p>
            <a:pPr marL="137160" indent="0">
              <a:buNone/>
            </a:pPr>
            <a:r>
              <a:rPr lang="en-US" dirty="0"/>
              <a:t>s</a:t>
            </a:r>
            <a:r>
              <a:rPr lang="en-US" dirty="0" smtClean="0"/>
              <a:t>ection of the information</a:t>
            </a:r>
          </a:p>
          <a:p>
            <a:pPr marL="137160" indent="0">
              <a:buNone/>
            </a:pPr>
            <a:r>
              <a:rPr lang="en-US" dirty="0"/>
              <a:t>i</a:t>
            </a:r>
            <a:r>
              <a:rPr lang="en-US" dirty="0" smtClean="0"/>
              <a:t>n order to keep each part</a:t>
            </a:r>
          </a:p>
          <a:p>
            <a:pPr marL="137160" indent="0">
              <a:buNone/>
            </a:pPr>
            <a:r>
              <a:rPr lang="en-US" dirty="0" smtClean="0"/>
              <a:t>organized.  </a:t>
            </a:r>
          </a:p>
          <a:p>
            <a:pPr marL="137160" indent="0">
              <a:buNone/>
            </a:pPr>
            <a:endParaRPr lang="en-US" dirty="0"/>
          </a:p>
          <a:p>
            <a:pPr marL="137160" indent="0">
              <a:buNone/>
            </a:pPr>
            <a:r>
              <a:rPr lang="en-US" dirty="0" smtClean="0"/>
              <a:t>The notes section could </a:t>
            </a:r>
          </a:p>
          <a:p>
            <a:pPr marL="137160" indent="0">
              <a:buNone/>
            </a:pPr>
            <a:r>
              <a:rPr lang="en-US" dirty="0" smtClean="0"/>
              <a:t>Link to iOS notes, and the</a:t>
            </a:r>
          </a:p>
          <a:p>
            <a:pPr marL="137160" indent="0">
              <a:buNone/>
            </a:pPr>
            <a:r>
              <a:rPr lang="en-US" dirty="0" smtClean="0"/>
              <a:t>“To Do” section could link</a:t>
            </a:r>
          </a:p>
          <a:p>
            <a:pPr marL="137160" indent="0">
              <a:buNone/>
            </a:pPr>
            <a:r>
              <a:rPr lang="en-US" dirty="0"/>
              <a:t>t</a:t>
            </a:r>
            <a:r>
              <a:rPr lang="en-US" dirty="0" smtClean="0"/>
              <a:t>o the tasks application in</a:t>
            </a:r>
          </a:p>
          <a:p>
            <a:pPr marL="137160" indent="0">
              <a:buNone/>
            </a:pPr>
            <a:r>
              <a:rPr lang="en-US" dirty="0"/>
              <a:t>t</a:t>
            </a:r>
            <a:r>
              <a:rPr lang="en-US" dirty="0" smtClean="0"/>
              <a:t>he native applications.</a:t>
            </a:r>
          </a:p>
        </p:txBody>
      </p:sp>
      <p:pic>
        <p:nvPicPr>
          <p:cNvPr id="2050" name="Picture 2" descr="C:\Users\bgarcia001\Desktop\Research\Not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61680"/>
            <a:ext cx="3073066" cy="563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569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pPr algn="l"/>
            <a:r>
              <a:rPr lang="en-US" sz="3600" dirty="0" smtClean="0"/>
              <a:t>Integration: </a:t>
            </a:r>
            <a:br>
              <a:rPr lang="en-US" sz="3600" dirty="0" smtClean="0"/>
            </a:br>
            <a:r>
              <a:rPr lang="en-US" sz="2000" dirty="0" smtClean="0"/>
              <a:t>  </a:t>
            </a:r>
            <a:endParaRPr lang="en-US" sz="3600" dirty="0"/>
          </a:p>
        </p:txBody>
      </p:sp>
      <p:sp>
        <p:nvSpPr>
          <p:cNvPr id="3" name="Content Placeholder 2"/>
          <p:cNvSpPr>
            <a:spLocks noGrp="1"/>
          </p:cNvSpPr>
          <p:nvPr>
            <p:ph idx="1"/>
          </p:nvPr>
        </p:nvSpPr>
        <p:spPr>
          <a:xfrm>
            <a:off x="3276600" y="228600"/>
            <a:ext cx="2438400" cy="3352800"/>
          </a:xfrm>
        </p:spPr>
        <p:txBody>
          <a:bodyPr>
            <a:normAutofit lnSpcReduction="10000"/>
          </a:bodyPr>
          <a:lstStyle/>
          <a:p>
            <a:pPr marL="137160" indent="0">
              <a:buNone/>
            </a:pPr>
            <a:r>
              <a:rPr lang="en-US" dirty="0" smtClean="0"/>
              <a:t>As each section is created… they could be linked to particular Pinterest pins.</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743200"/>
            <a:ext cx="223678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3390900"/>
            <a:ext cx="1295400" cy="2209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04800"/>
            <a:ext cx="2076994"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3581400"/>
            <a:ext cx="1909763" cy="3123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ight Arrow 14"/>
          <p:cNvSpPr/>
          <p:nvPr/>
        </p:nvSpPr>
        <p:spPr>
          <a:xfrm>
            <a:off x="1981200" y="3162300"/>
            <a:ext cx="2590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571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lstStyle/>
          <a:p>
            <a:pPr marL="137160" indent="0">
              <a:buNone/>
            </a:pPr>
            <a:r>
              <a:rPr lang="en-US" dirty="0" smtClean="0"/>
              <a:t>The Inspiration tab</a:t>
            </a:r>
          </a:p>
          <a:p>
            <a:pPr marL="137160" indent="0">
              <a:buNone/>
            </a:pPr>
            <a:r>
              <a:rPr lang="en-US" dirty="0"/>
              <a:t>c</a:t>
            </a:r>
            <a:r>
              <a:rPr lang="en-US" dirty="0" smtClean="0"/>
              <a:t>ould be used to </a:t>
            </a:r>
          </a:p>
          <a:p>
            <a:pPr marL="137160" indent="0">
              <a:buNone/>
            </a:pPr>
            <a:r>
              <a:rPr lang="en-US" dirty="0"/>
              <a:t>i</a:t>
            </a:r>
            <a:r>
              <a:rPr lang="en-US" dirty="0" smtClean="0"/>
              <a:t>ntegrate the links found</a:t>
            </a:r>
          </a:p>
          <a:p>
            <a:pPr marL="137160" indent="0">
              <a:buNone/>
            </a:pPr>
            <a:r>
              <a:rPr lang="en-US" dirty="0"/>
              <a:t>i</a:t>
            </a:r>
            <a:r>
              <a:rPr lang="en-US" dirty="0" smtClean="0"/>
              <a:t>n either Pinterest or stored</a:t>
            </a:r>
          </a:p>
          <a:p>
            <a:pPr marL="137160" indent="0">
              <a:buNone/>
            </a:pPr>
            <a:r>
              <a:rPr lang="en-US" dirty="0"/>
              <a:t>p</a:t>
            </a:r>
            <a:r>
              <a:rPr lang="en-US" dirty="0" smtClean="0"/>
              <a:t>ictures that have been </a:t>
            </a:r>
          </a:p>
          <a:p>
            <a:pPr marL="137160" indent="0">
              <a:buNone/>
            </a:pPr>
            <a:r>
              <a:rPr lang="en-US" dirty="0"/>
              <a:t>i</a:t>
            </a:r>
            <a:r>
              <a:rPr lang="en-US" dirty="0" smtClean="0"/>
              <a:t>mported or taken.  </a:t>
            </a:r>
          </a:p>
          <a:p>
            <a:pPr marL="137160" indent="0">
              <a:buNone/>
            </a:pPr>
            <a:endParaRPr lang="en-US" dirty="0"/>
          </a:p>
          <a:p>
            <a:pPr marL="137160" indent="0">
              <a:buNone/>
            </a:pPr>
            <a:r>
              <a:rPr lang="en-US" dirty="0" smtClean="0"/>
              <a:t>Depending on how the </a:t>
            </a:r>
          </a:p>
          <a:p>
            <a:pPr marL="137160" indent="0">
              <a:buNone/>
            </a:pPr>
            <a:r>
              <a:rPr lang="en-US" dirty="0"/>
              <a:t>a</a:t>
            </a:r>
            <a:r>
              <a:rPr lang="en-US" dirty="0" smtClean="0"/>
              <a:t>pplication is used, will </a:t>
            </a:r>
          </a:p>
          <a:p>
            <a:pPr marL="137160" indent="0">
              <a:buNone/>
            </a:pPr>
            <a:r>
              <a:rPr lang="en-US" dirty="0"/>
              <a:t>d</a:t>
            </a:r>
            <a:r>
              <a:rPr lang="en-US" dirty="0" smtClean="0"/>
              <a:t>epend on how many tabs</a:t>
            </a:r>
          </a:p>
          <a:p>
            <a:pPr marL="137160" indent="0">
              <a:buNone/>
            </a:pPr>
            <a:r>
              <a:rPr lang="en-US" dirty="0" smtClean="0"/>
              <a:t>will be created.</a:t>
            </a:r>
            <a:endParaRPr lang="en-US" dirty="0"/>
          </a:p>
        </p:txBody>
      </p:sp>
      <p:pic>
        <p:nvPicPr>
          <p:cNvPr id="3074" name="Picture 2" descr="C:\Users\bgarcia001\Desktop\Research\Inspi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685800"/>
            <a:ext cx="277705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589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 available across devices:</a:t>
            </a:r>
            <a:endParaRPr 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9886" y="2172581"/>
            <a:ext cx="4267200" cy="2274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p:nvPr/>
        </p:nvPicPr>
        <p:blipFill>
          <a:blip r:embed="rId4"/>
          <a:stretch>
            <a:fillRect/>
          </a:stretch>
        </p:blipFill>
        <p:spPr>
          <a:xfrm>
            <a:off x="304800" y="2667000"/>
            <a:ext cx="2238375" cy="3508375"/>
          </a:xfrm>
          <a:prstGeom prst="rect">
            <a:avLst/>
          </a:prstGeom>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9" y="3276601"/>
            <a:ext cx="129540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9995" y="1752600"/>
            <a:ext cx="3486420" cy="2281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131931">
            <a:off x="6497394" y="1942833"/>
            <a:ext cx="1680942" cy="159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03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Test and Outcomes:</a:t>
            </a:r>
            <a:endParaRPr lang="en-US" dirty="0"/>
          </a:p>
        </p:txBody>
      </p:sp>
      <p:sp>
        <p:nvSpPr>
          <p:cNvPr id="3" name="Content Placeholder 2"/>
          <p:cNvSpPr>
            <a:spLocks noGrp="1"/>
          </p:cNvSpPr>
          <p:nvPr>
            <p:ph idx="1"/>
          </p:nvPr>
        </p:nvSpPr>
        <p:spPr/>
        <p:txBody>
          <a:bodyPr>
            <a:normAutofit fontScale="92500" lnSpcReduction="10000"/>
          </a:bodyPr>
          <a:lstStyle/>
          <a:p>
            <a:pPr marL="137160" indent="0">
              <a:buNone/>
            </a:pPr>
            <a:r>
              <a:rPr lang="en-US" dirty="0" smtClean="0"/>
              <a:t>Testing of the application included the ease of</a:t>
            </a:r>
          </a:p>
          <a:p>
            <a:pPr marL="137160" indent="0">
              <a:buNone/>
            </a:pPr>
            <a:r>
              <a:rPr lang="en-US" dirty="0"/>
              <a:t>u</a:t>
            </a:r>
            <a:r>
              <a:rPr lang="en-US" dirty="0" smtClean="0"/>
              <a:t>se and the configuration of the various tabs that </a:t>
            </a:r>
          </a:p>
          <a:p>
            <a:pPr marL="137160" indent="0">
              <a:buNone/>
            </a:pPr>
            <a:r>
              <a:rPr lang="en-US" dirty="0"/>
              <a:t>a</a:t>
            </a:r>
            <a:r>
              <a:rPr lang="en-US" dirty="0" smtClean="0"/>
              <a:t>re needed.  </a:t>
            </a:r>
          </a:p>
          <a:p>
            <a:pPr marL="137160" indent="0">
              <a:buNone/>
            </a:pPr>
            <a:endParaRPr lang="en-US" dirty="0" smtClean="0"/>
          </a:p>
          <a:p>
            <a:pPr marL="137160" indent="0">
              <a:buNone/>
            </a:pPr>
            <a:r>
              <a:rPr lang="en-US" dirty="0" smtClean="0"/>
              <a:t>Successful outcome is reached when the </a:t>
            </a:r>
            <a:r>
              <a:rPr lang="en-US" dirty="0" smtClean="0"/>
              <a:t>items that are input are easily found and the integration of the native iOS functions are used with seamless functionality.  </a:t>
            </a:r>
            <a:endParaRPr lang="en-US" dirty="0"/>
          </a:p>
          <a:p>
            <a:pPr marL="137160" indent="0">
              <a:buNone/>
            </a:pPr>
            <a:endParaRPr lang="en-US" dirty="0"/>
          </a:p>
          <a:p>
            <a:pPr marL="137160" indent="0">
              <a:buNone/>
            </a:pPr>
            <a:r>
              <a:rPr lang="en-US" dirty="0" smtClean="0"/>
              <a:t>Thank you for your time.  </a:t>
            </a:r>
          </a:p>
          <a:p>
            <a:pPr marL="137160" indent="0">
              <a:buNone/>
            </a:pPr>
            <a:r>
              <a:rPr lang="en-US" dirty="0" smtClean="0"/>
              <a:t>Hope you enjoyed my presentation.   </a:t>
            </a:r>
            <a:endParaRPr lang="en-US" dirty="0"/>
          </a:p>
        </p:txBody>
      </p:sp>
    </p:spTree>
    <p:extLst>
      <p:ext uri="{BB962C8B-B14F-4D97-AF65-F5344CB8AC3E}">
        <p14:creationId xmlns:p14="http://schemas.microsoft.com/office/powerpoint/2010/main" val="18920308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995</TotalTime>
  <Words>902</Words>
  <Application>Microsoft Office PowerPoint</Application>
  <PresentationFormat>On-screen Show (4:3)</PresentationFormat>
  <Paragraphs>82</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INT305 – Week 5 </vt:lpstr>
      <vt:lpstr>Definition State and Use:</vt:lpstr>
      <vt:lpstr>Describing features: Integration</vt:lpstr>
      <vt:lpstr>PowerPoint Presentation</vt:lpstr>
      <vt:lpstr>PowerPoint Presentation</vt:lpstr>
      <vt:lpstr>Integration:    </vt:lpstr>
      <vt:lpstr>PowerPoint Presentation</vt:lpstr>
      <vt:lpstr>Information available across devices:</vt:lpstr>
      <vt:lpstr>Test and Outcomes:</vt:lpstr>
    </vt:vector>
  </TitlesOfParts>
  <Company>Dignity Health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INT303 – Week 4</dc:title>
  <dc:creator>Garcia, Belinda - SJMC</dc:creator>
  <cp:lastModifiedBy>Garcia, Belinda - SJMC</cp:lastModifiedBy>
  <cp:revision>35</cp:revision>
  <dcterms:created xsi:type="dcterms:W3CDTF">2021-11-05T02:20:53Z</dcterms:created>
  <dcterms:modified xsi:type="dcterms:W3CDTF">2022-02-04T06:05:01Z</dcterms:modified>
</cp:coreProperties>
</file>