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56342f7b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56342f7b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56342f7b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56342f7b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56342f7b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56342f7b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01000" y="1074800"/>
            <a:ext cx="6945600" cy="13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 Lab-Project1: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VALUE ITERATION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92050" y="3026175"/>
            <a:ext cx="328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Abhinav Singh 22UCS004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Akhil Murarka 22UCS009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Ishita Singhal 22UCS090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89075" y="160400"/>
            <a:ext cx="8258400" cy="6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System Model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32925" y="995300"/>
            <a:ext cx="34650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States (S)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possible states in this game are: 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S={−2,−1,0,1,2}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States: 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States: 2,-2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Actions (A)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state, two actions are available: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A={a1,a2}     where   a1: s-1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a2: s+1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3.Discount Factor(</a:t>
            </a:r>
            <a:r>
              <a:rPr lang="en" sz="1700">
                <a:solidFill>
                  <a:schemeClr val="dk1"/>
                </a:solidFill>
              </a:rPr>
              <a:t>γ)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γ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925" y="912850"/>
            <a:ext cx="5043727" cy="36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09050" y="128975"/>
            <a:ext cx="83259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4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700275" y="975575"/>
            <a:ext cx="786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using this equation we calculates the utilities of each state: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u(s) = maxₐ ∑ₛ' P(s'|s, a) [ R(s, a, s') + γ u(s') 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calculating the utility values are as shown in the table below: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75" y="2571750"/>
            <a:ext cx="4162001" cy="23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460950" y="158275"/>
            <a:ext cx="8222100" cy="8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460950" y="1298000"/>
            <a:ext cx="5817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solidFill>
                  <a:schemeClr val="dk1"/>
                </a:solidFill>
              </a:rPr>
              <a:t>This is the optimal policy for non-terminal states: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25" y="1986125"/>
            <a:ext cx="2662401" cy="28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